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94" r:id="rId4"/>
    <p:sldId id="278" r:id="rId5"/>
    <p:sldId id="327" r:id="rId6"/>
    <p:sldId id="328" r:id="rId7"/>
    <p:sldId id="258" r:id="rId8"/>
    <p:sldId id="259" r:id="rId9"/>
    <p:sldId id="316" r:id="rId10"/>
    <p:sldId id="317" r:id="rId11"/>
    <p:sldId id="324" r:id="rId12"/>
    <p:sldId id="318" r:id="rId13"/>
    <p:sldId id="319" r:id="rId14"/>
    <p:sldId id="315" r:id="rId15"/>
    <p:sldId id="320" r:id="rId16"/>
    <p:sldId id="322" r:id="rId17"/>
    <p:sldId id="32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8D333-3857-4F82-AE30-ED5DA5C8A500}" v="37" dt="2025-05-10T02:47:24.311"/>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3" d="100"/>
          <a:sy n="73" d="100"/>
        </p:scale>
        <p:origin x="36"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Thomas" userId="e535ea27a4e89acd" providerId="LiveId" clId="{3F28D333-3857-4F82-AE30-ED5DA5C8A500}"/>
    <pc:docChg chg="undo redo custSel addSld delSld modSld sldOrd">
      <pc:chgData name="Glen Thomas" userId="e535ea27a4e89acd" providerId="LiveId" clId="{3F28D333-3857-4F82-AE30-ED5DA5C8A500}" dt="2025-05-10T02:51:45.274" v="1299" actId="26606"/>
      <pc:docMkLst>
        <pc:docMk/>
      </pc:docMkLst>
      <pc:sldChg chg="addSp delSp modSp mod delDesignElem">
        <pc:chgData name="Glen Thomas" userId="e535ea27a4e89acd" providerId="LiveId" clId="{3F28D333-3857-4F82-AE30-ED5DA5C8A500}" dt="2025-05-09T12:35:17.717" v="1157" actId="20577"/>
        <pc:sldMkLst>
          <pc:docMk/>
          <pc:sldMk cId="2095913856" sldId="256"/>
        </pc:sldMkLst>
        <pc:spChg chg="mod">
          <ac:chgData name="Glen Thomas" userId="e535ea27a4e89acd" providerId="LiveId" clId="{3F28D333-3857-4F82-AE30-ED5DA5C8A500}" dt="2025-05-09T12:35:17.717" v="1157" actId="20577"/>
          <ac:spMkLst>
            <pc:docMk/>
            <pc:sldMk cId="2095913856" sldId="256"/>
            <ac:spMk id="2" creationId="{B11C5FD5-7586-48F4-A829-23F19D1077EA}"/>
          </ac:spMkLst>
        </pc:spChg>
        <pc:spChg chg="mod">
          <ac:chgData name="Glen Thomas" userId="e535ea27a4e89acd" providerId="LiveId" clId="{3F28D333-3857-4F82-AE30-ED5DA5C8A500}" dt="2025-05-05T16:57:42.891" v="57" actId="20577"/>
          <ac:spMkLst>
            <pc:docMk/>
            <pc:sldMk cId="2095913856" sldId="256"/>
            <ac:spMk id="3" creationId="{EA0CFA7B-E4D9-4838-9A83-54A3145A842F}"/>
          </ac:spMkLst>
        </pc:spChg>
        <pc:spChg chg="add del">
          <ac:chgData name="Glen Thomas" userId="e535ea27a4e89acd" providerId="LiveId" clId="{3F28D333-3857-4F82-AE30-ED5DA5C8A500}" dt="2025-05-05T19:12:21.846" v="434"/>
          <ac:spMkLst>
            <pc:docMk/>
            <pc:sldMk cId="2095913856" sldId="256"/>
            <ac:spMk id="9" creationId="{87CC2527-562A-4F69-B487-4371E5B243E7}"/>
          </ac:spMkLst>
        </pc:spChg>
        <pc:cxnChg chg="add del">
          <ac:chgData name="Glen Thomas" userId="e535ea27a4e89acd" providerId="LiveId" clId="{3F28D333-3857-4F82-AE30-ED5DA5C8A500}" dt="2025-05-05T19:12:21.846" v="434"/>
          <ac:cxnSpMkLst>
            <pc:docMk/>
            <pc:sldMk cId="2095913856" sldId="256"/>
            <ac:cxnSpMk id="11" creationId="{BCDAEC91-5BCE-4B55-9CC0-43EF94CB734B}"/>
          </ac:cxnSpMkLst>
        </pc:cxnChg>
      </pc:sldChg>
      <pc:sldChg chg="addSp delSp modSp add mod ord setBg delDesignElem">
        <pc:chgData name="Glen Thomas" userId="e535ea27a4e89acd" providerId="LiveId" clId="{3F28D333-3857-4F82-AE30-ED5DA5C8A500}" dt="2025-05-09T12:38:51.984" v="1165" actId="26606"/>
        <pc:sldMkLst>
          <pc:docMk/>
          <pc:sldMk cId="3178685247" sldId="258"/>
        </pc:sldMkLst>
        <pc:spChg chg="mod">
          <ac:chgData name="Glen Thomas" userId="e535ea27a4e89acd" providerId="LiveId" clId="{3F28D333-3857-4F82-AE30-ED5DA5C8A500}" dt="2025-05-09T12:38:51.984" v="1165" actId="26606"/>
          <ac:spMkLst>
            <pc:docMk/>
            <pc:sldMk cId="3178685247" sldId="258"/>
            <ac:spMk id="2" creationId="{2EB9704C-294B-4359-868E-D04E24EFBE4B}"/>
          </ac:spMkLst>
        </pc:spChg>
        <pc:spChg chg="mod">
          <ac:chgData name="Glen Thomas" userId="e535ea27a4e89acd" providerId="LiveId" clId="{3F28D333-3857-4F82-AE30-ED5DA5C8A500}" dt="2025-05-09T12:38:51.984" v="1165" actId="26606"/>
          <ac:spMkLst>
            <pc:docMk/>
            <pc:sldMk cId="3178685247" sldId="258"/>
            <ac:spMk id="3" creationId="{57D68F6F-569B-7771-F426-70EEC07D3146}"/>
          </ac:spMkLst>
        </pc:spChg>
        <pc:spChg chg="add">
          <ac:chgData name="Glen Thomas" userId="e535ea27a4e89acd" providerId="LiveId" clId="{3F28D333-3857-4F82-AE30-ED5DA5C8A500}" dt="2025-05-09T12:38:51.984" v="1165" actId="26606"/>
          <ac:spMkLst>
            <pc:docMk/>
            <pc:sldMk cId="3178685247" sldId="258"/>
            <ac:spMk id="7" creationId="{665DBBEF-238B-476B-96AB-8AAC3224ECEA}"/>
          </ac:spMkLst>
        </pc:spChg>
        <pc:spChg chg="add">
          <ac:chgData name="Glen Thomas" userId="e535ea27a4e89acd" providerId="LiveId" clId="{3F28D333-3857-4F82-AE30-ED5DA5C8A500}" dt="2025-05-09T12:38:51.984" v="1165" actId="26606"/>
          <ac:spMkLst>
            <pc:docMk/>
            <pc:sldMk cId="3178685247" sldId="258"/>
            <ac:spMk id="8" creationId="{3FCFB1DE-0B7E-48CC-BA90-B2AB0889F9D6}"/>
          </ac:spMkLst>
        </pc:spChg>
        <pc:spChg chg="add del">
          <ac:chgData name="Glen Thomas" userId="e535ea27a4e89acd" providerId="LiveId" clId="{3F28D333-3857-4F82-AE30-ED5DA5C8A500}" dt="2025-05-09T12:38:18.601" v="1162" actId="26606"/>
          <ac:spMkLst>
            <pc:docMk/>
            <pc:sldMk cId="3178685247" sldId="258"/>
            <ac:spMk id="10" creationId="{643A7A40-1AE6-4218-A8E0-8248174A5377}"/>
          </ac:spMkLst>
        </pc:spChg>
        <pc:spChg chg="add del">
          <ac:chgData name="Glen Thomas" userId="e535ea27a4e89acd" providerId="LiveId" clId="{3F28D333-3857-4F82-AE30-ED5DA5C8A500}" dt="2025-05-09T12:38:18.601" v="1162" actId="26606"/>
          <ac:spMkLst>
            <pc:docMk/>
            <pc:sldMk cId="3178685247" sldId="258"/>
            <ac:spMk id="12" creationId="{BD8AB40A-4374-4897-B5EE-9F8913476E47}"/>
          </ac:spMkLst>
        </pc:spChg>
        <pc:spChg chg="add del">
          <ac:chgData name="Glen Thomas" userId="e535ea27a4e89acd" providerId="LiveId" clId="{3F28D333-3857-4F82-AE30-ED5DA5C8A500}" dt="2025-05-09T12:38:28.825" v="1164" actId="26606"/>
          <ac:spMkLst>
            <pc:docMk/>
            <pc:sldMk cId="3178685247" sldId="258"/>
            <ac:spMk id="26" creationId="{3C54F4CE-85F0-46ED-80DA-9518C9251AD1}"/>
          </ac:spMkLst>
        </pc:spChg>
        <pc:spChg chg="add del">
          <ac:chgData name="Glen Thomas" userId="e535ea27a4e89acd" providerId="LiveId" clId="{3F28D333-3857-4F82-AE30-ED5DA5C8A500}" dt="2025-05-09T12:38:28.825" v="1164" actId="26606"/>
          <ac:spMkLst>
            <pc:docMk/>
            <pc:sldMk cId="3178685247" sldId="258"/>
            <ac:spMk id="27" creationId="{DADD1FCA-8ACB-4958-81DD-4CDD6D3E1921}"/>
          </ac:spMkLst>
        </pc:spChg>
        <pc:grpChg chg="add del">
          <ac:chgData name="Glen Thomas" userId="e535ea27a4e89acd" providerId="LiveId" clId="{3F28D333-3857-4F82-AE30-ED5DA5C8A500}" dt="2025-05-09T12:38:18.601" v="1162" actId="26606"/>
          <ac:grpSpMkLst>
            <pc:docMk/>
            <pc:sldMk cId="3178685247" sldId="258"/>
            <ac:grpSpMk id="14" creationId="{2783379C-045E-4010-ABDC-A270A0AA1068}"/>
          </ac:grpSpMkLst>
        </pc:grpChg>
        <pc:grpChg chg="add del">
          <ac:chgData name="Glen Thomas" userId="e535ea27a4e89acd" providerId="LiveId" clId="{3F28D333-3857-4F82-AE30-ED5DA5C8A500}" dt="2025-05-09T12:38:18.601" v="1162" actId="26606"/>
          <ac:grpSpMkLst>
            <pc:docMk/>
            <pc:sldMk cId="3178685247" sldId="258"/>
            <ac:grpSpMk id="20" creationId="{F5FDDF18-F156-4D2D-82C6-F55008E338B5}"/>
          </ac:grpSpMkLst>
        </pc:grpChg>
        <pc:picChg chg="mod">
          <ac:chgData name="Glen Thomas" userId="e535ea27a4e89acd" providerId="LiveId" clId="{3F28D333-3857-4F82-AE30-ED5DA5C8A500}" dt="2025-05-09T12:38:51.984" v="1165" actId="26606"/>
          <ac:picMkLst>
            <pc:docMk/>
            <pc:sldMk cId="3178685247" sldId="258"/>
            <ac:picMk id="5" creationId="{FACE6F94-FD7F-422F-89F5-5EF229CBC681}"/>
          </ac:picMkLst>
        </pc:picChg>
      </pc:sldChg>
      <pc:sldChg chg="addSp delSp modSp add mod setBg delDesignElem">
        <pc:chgData name="Glen Thomas" userId="e535ea27a4e89acd" providerId="LiveId" clId="{3F28D333-3857-4F82-AE30-ED5DA5C8A500}" dt="2025-05-09T12:38:58.095" v="1166" actId="26606"/>
        <pc:sldMkLst>
          <pc:docMk/>
          <pc:sldMk cId="760122309" sldId="259"/>
        </pc:sldMkLst>
        <pc:spChg chg="mod">
          <ac:chgData name="Glen Thomas" userId="e535ea27a4e89acd" providerId="LiveId" clId="{3F28D333-3857-4F82-AE30-ED5DA5C8A500}" dt="2025-05-09T12:38:58.095" v="1166" actId="26606"/>
          <ac:spMkLst>
            <pc:docMk/>
            <pc:sldMk cId="760122309" sldId="259"/>
            <ac:spMk id="2" creationId="{F278885C-44C4-4136-8A06-8F9E97C892F8}"/>
          </ac:spMkLst>
        </pc:spChg>
        <pc:spChg chg="add del">
          <ac:chgData name="Glen Thomas" userId="e535ea27a4e89acd" providerId="LiveId" clId="{3F28D333-3857-4F82-AE30-ED5DA5C8A500}" dt="2025-05-09T12:38:07.341" v="1159" actId="26606"/>
          <ac:spMkLst>
            <pc:docMk/>
            <pc:sldMk cId="760122309" sldId="259"/>
            <ac:spMk id="10" creationId="{D12DDE76-C203-4047-9998-63900085B5E8}"/>
          </ac:spMkLst>
        </pc:spChg>
        <pc:spChg chg="add del">
          <ac:chgData name="Glen Thomas" userId="e535ea27a4e89acd" providerId="LiveId" clId="{3F28D333-3857-4F82-AE30-ED5DA5C8A500}" dt="2025-05-09T12:38:58.095" v="1166" actId="26606"/>
          <ac:spMkLst>
            <pc:docMk/>
            <pc:sldMk cId="760122309" sldId="259"/>
            <ac:spMk id="12" creationId="{D4771268-CB57-404A-9271-370EB28F6090}"/>
          </ac:spMkLst>
        </pc:spChg>
        <pc:spChg chg="add">
          <ac:chgData name="Glen Thomas" userId="e535ea27a4e89acd" providerId="LiveId" clId="{3F28D333-3857-4F82-AE30-ED5DA5C8A500}" dt="2025-05-09T12:38:58.095" v="1166" actId="26606"/>
          <ac:spMkLst>
            <pc:docMk/>
            <pc:sldMk cId="760122309" sldId="259"/>
            <ac:spMk id="17" creationId="{665DBBEF-238B-476B-96AB-8AAC3224ECEA}"/>
          </ac:spMkLst>
        </pc:spChg>
        <pc:spChg chg="add">
          <ac:chgData name="Glen Thomas" userId="e535ea27a4e89acd" providerId="LiveId" clId="{3F28D333-3857-4F82-AE30-ED5DA5C8A500}" dt="2025-05-09T12:38:58.095" v="1166" actId="26606"/>
          <ac:spMkLst>
            <pc:docMk/>
            <pc:sldMk cId="760122309" sldId="259"/>
            <ac:spMk id="19" creationId="{3FCFB1DE-0B7E-48CC-BA90-B2AB0889F9D6}"/>
          </ac:spMkLst>
        </pc:spChg>
        <pc:picChg chg="mod">
          <ac:chgData name="Glen Thomas" userId="e535ea27a4e89acd" providerId="LiveId" clId="{3F28D333-3857-4F82-AE30-ED5DA5C8A500}" dt="2025-05-09T12:38:58.095" v="1166" actId="26606"/>
          <ac:picMkLst>
            <pc:docMk/>
            <pc:sldMk cId="760122309" sldId="259"/>
            <ac:picMk id="5" creationId="{4C46DFAF-61AD-4D9A-BC0A-AB7BD48DA3E5}"/>
          </ac:picMkLst>
        </pc:picChg>
      </pc:sldChg>
      <pc:sldChg chg="addSp delSp delDesignElem">
        <pc:chgData name="Glen Thomas" userId="e535ea27a4e89acd" providerId="LiveId" clId="{3F28D333-3857-4F82-AE30-ED5DA5C8A500}" dt="2025-05-05T19:12:21.846" v="434"/>
        <pc:sldMkLst>
          <pc:docMk/>
          <pc:sldMk cId="3256432308" sldId="263"/>
        </pc:sldMkLst>
        <pc:spChg chg="add del">
          <ac:chgData name="Glen Thomas" userId="e535ea27a4e89acd" providerId="LiveId" clId="{3F28D333-3857-4F82-AE30-ED5DA5C8A500}" dt="2025-05-05T19:12:21.846" v="434"/>
          <ac:spMkLst>
            <pc:docMk/>
            <pc:sldMk cId="3256432308" sldId="263"/>
            <ac:spMk id="10" creationId="{A4AC5506-6312-4701-8D3C-40187889A947}"/>
          </ac:spMkLst>
        </pc:spChg>
      </pc:sldChg>
      <pc:sldChg chg="addSp delSp modSp delDesignElem">
        <pc:chgData name="Glen Thomas" userId="e535ea27a4e89acd" providerId="LiveId" clId="{3F28D333-3857-4F82-AE30-ED5DA5C8A500}" dt="2025-05-07T12:52:42.001" v="1112" actId="20577"/>
        <pc:sldMkLst>
          <pc:docMk/>
          <pc:sldMk cId="3136277711" sldId="278"/>
        </pc:sldMkLst>
        <pc:spChg chg="add del">
          <ac:chgData name="Glen Thomas" userId="e535ea27a4e89acd" providerId="LiveId" clId="{3F28D333-3857-4F82-AE30-ED5DA5C8A500}" dt="2025-05-05T19:12:21.846" v="434"/>
          <ac:spMkLst>
            <pc:docMk/>
            <pc:sldMk cId="3136277711" sldId="278"/>
            <ac:spMk id="79" creationId="{2E442304-DDBD-4F7B-8017-36BCC863FB40}"/>
          </ac:spMkLst>
        </pc:spChg>
        <pc:spChg chg="add del">
          <ac:chgData name="Glen Thomas" userId="e535ea27a4e89acd" providerId="LiveId" clId="{3F28D333-3857-4F82-AE30-ED5DA5C8A500}" dt="2025-05-05T19:12:21.846" v="434"/>
          <ac:spMkLst>
            <pc:docMk/>
            <pc:sldMk cId="3136277711" sldId="278"/>
            <ac:spMk id="81" creationId="{5E107275-3853-46FD-A241-DE4355A42675}"/>
          </ac:spMkLst>
        </pc:spChg>
        <pc:graphicFrameChg chg="mod">
          <ac:chgData name="Glen Thomas" userId="e535ea27a4e89acd" providerId="LiveId" clId="{3F28D333-3857-4F82-AE30-ED5DA5C8A500}" dt="2025-05-07T12:52:42.001" v="1112" actId="20577"/>
          <ac:graphicFrameMkLst>
            <pc:docMk/>
            <pc:sldMk cId="3136277711" sldId="278"/>
            <ac:graphicFrameMk id="47" creationId="{7A43B4F0-A22A-4B48-B1D1-4997BEF06670}"/>
          </ac:graphicFrameMkLst>
        </pc:graphicFrameChg>
      </pc:sldChg>
      <pc:sldChg chg="addSp delSp modSp mod delDesignElem">
        <pc:chgData name="Glen Thomas" userId="e535ea27a4e89acd" providerId="LiveId" clId="{3F28D333-3857-4F82-AE30-ED5DA5C8A500}" dt="2025-05-05T19:12:21.846" v="434"/>
        <pc:sldMkLst>
          <pc:docMk/>
          <pc:sldMk cId="4036644874" sldId="294"/>
        </pc:sldMkLst>
        <pc:spChg chg="mod">
          <ac:chgData name="Glen Thomas" userId="e535ea27a4e89acd" providerId="LiveId" clId="{3F28D333-3857-4F82-AE30-ED5DA5C8A500}" dt="2025-05-05T19:12:05.097" v="432"/>
          <ac:spMkLst>
            <pc:docMk/>
            <pc:sldMk cId="4036644874" sldId="294"/>
            <ac:spMk id="2" creationId="{E9CD96E6-CEB1-4B9D-98F0-38C21EA327E6}"/>
          </ac:spMkLst>
        </pc:spChg>
        <pc:spChg chg="add del">
          <ac:chgData name="Glen Thomas" userId="e535ea27a4e89acd" providerId="LiveId" clId="{3F28D333-3857-4F82-AE30-ED5DA5C8A500}" dt="2025-05-05T19:12:21.846" v="434"/>
          <ac:spMkLst>
            <pc:docMk/>
            <pc:sldMk cId="4036644874" sldId="294"/>
            <ac:spMk id="79" creationId="{2E442304-DDBD-4F7B-8017-36BCC863FB40}"/>
          </ac:spMkLst>
        </pc:spChg>
        <pc:spChg chg="add del">
          <ac:chgData name="Glen Thomas" userId="e535ea27a4e89acd" providerId="LiveId" clId="{3F28D333-3857-4F82-AE30-ED5DA5C8A500}" dt="2025-05-05T19:12:21.846" v="434"/>
          <ac:spMkLst>
            <pc:docMk/>
            <pc:sldMk cId="4036644874" sldId="294"/>
            <ac:spMk id="81" creationId="{5E107275-3853-46FD-A241-DE4355A42675}"/>
          </ac:spMkLst>
        </pc:spChg>
      </pc:sldChg>
      <pc:sldChg chg="addSp delSp modSp mod delDesignElem">
        <pc:chgData name="Glen Thomas" userId="e535ea27a4e89acd" providerId="LiveId" clId="{3F28D333-3857-4F82-AE30-ED5DA5C8A500}" dt="2025-05-05T19:12:21.846" v="434"/>
        <pc:sldMkLst>
          <pc:docMk/>
          <pc:sldMk cId="1236435217" sldId="315"/>
        </pc:sldMkLst>
        <pc:spChg chg="mod">
          <ac:chgData name="Glen Thomas" userId="e535ea27a4e89acd" providerId="LiveId" clId="{3F28D333-3857-4F82-AE30-ED5DA5C8A500}" dt="2025-05-05T19:12:05.097" v="432"/>
          <ac:spMkLst>
            <pc:docMk/>
            <pc:sldMk cId="1236435217" sldId="315"/>
            <ac:spMk id="2" creationId="{D0DA984D-6454-1D13-DCAE-A6DCABBAD098}"/>
          </ac:spMkLst>
        </pc:spChg>
        <pc:spChg chg="add del">
          <ac:chgData name="Glen Thomas" userId="e535ea27a4e89acd" providerId="LiveId" clId="{3F28D333-3857-4F82-AE30-ED5DA5C8A500}" dt="2025-05-05T19:12:21.846" v="434"/>
          <ac:spMkLst>
            <pc:docMk/>
            <pc:sldMk cId="1236435217" sldId="315"/>
            <ac:spMk id="9" creationId="{327D73B4-9F5C-4A64-A179-51B9500CB8B5}"/>
          </ac:spMkLst>
        </pc:spChg>
        <pc:spChg chg="add del">
          <ac:chgData name="Glen Thomas" userId="e535ea27a4e89acd" providerId="LiveId" clId="{3F28D333-3857-4F82-AE30-ED5DA5C8A500}" dt="2025-05-05T19:12:21.846" v="434"/>
          <ac:spMkLst>
            <pc:docMk/>
            <pc:sldMk cId="1236435217" sldId="315"/>
            <ac:spMk id="11" creationId="{C1F06963-6374-4B48-844F-071A9BAAAE02}"/>
          </ac:spMkLst>
        </pc:spChg>
        <pc:spChg chg="add del">
          <ac:chgData name="Glen Thomas" userId="e535ea27a4e89acd" providerId="LiveId" clId="{3F28D333-3857-4F82-AE30-ED5DA5C8A500}" dt="2025-05-05T19:12:21.846" v="434"/>
          <ac:spMkLst>
            <pc:docMk/>
            <pc:sldMk cId="1236435217" sldId="315"/>
            <ac:spMk id="13" creationId="{6CB927A4-E432-4310-9CD5-E89FF5063179}"/>
          </ac:spMkLst>
        </pc:spChg>
        <pc:spChg chg="add del">
          <ac:chgData name="Glen Thomas" userId="e535ea27a4e89acd" providerId="LiveId" clId="{3F28D333-3857-4F82-AE30-ED5DA5C8A500}" dt="2025-05-05T19:12:21.846" v="434"/>
          <ac:spMkLst>
            <pc:docMk/>
            <pc:sldMk cId="1236435217" sldId="315"/>
            <ac:spMk id="15" creationId="{1453BF6C-B012-48B7-B4E8-6D7AC7C27D02}"/>
          </ac:spMkLst>
        </pc:spChg>
        <pc:spChg chg="add del">
          <ac:chgData name="Glen Thomas" userId="e535ea27a4e89acd" providerId="LiveId" clId="{3F28D333-3857-4F82-AE30-ED5DA5C8A500}" dt="2025-05-05T19:12:21.846" v="434"/>
          <ac:spMkLst>
            <pc:docMk/>
            <pc:sldMk cId="1236435217" sldId="315"/>
            <ac:spMk id="17" creationId="{E3020543-B24B-4EC4-8FFC-8DD88EEA91A8}"/>
          </ac:spMkLst>
        </pc:spChg>
        <pc:cxnChg chg="add del">
          <ac:chgData name="Glen Thomas" userId="e535ea27a4e89acd" providerId="LiveId" clId="{3F28D333-3857-4F82-AE30-ED5DA5C8A500}" dt="2025-05-05T19:12:21.846" v="434"/>
          <ac:cxnSpMkLst>
            <pc:docMk/>
            <pc:sldMk cId="1236435217" sldId="315"/>
            <ac:cxnSpMk id="19" creationId="{C49DA8F6-BCC1-4447-B54C-57856834B94B}"/>
          </ac:cxnSpMkLst>
        </pc:cxnChg>
      </pc:sldChg>
      <pc:sldChg chg="addSp delSp delDesignElem">
        <pc:chgData name="Glen Thomas" userId="e535ea27a4e89acd" providerId="LiveId" clId="{3F28D333-3857-4F82-AE30-ED5DA5C8A500}" dt="2025-05-05T19:12:21.846" v="434"/>
        <pc:sldMkLst>
          <pc:docMk/>
          <pc:sldMk cId="988287951" sldId="316"/>
        </pc:sldMkLst>
        <pc:spChg chg="add del">
          <ac:chgData name="Glen Thomas" userId="e535ea27a4e89acd" providerId="LiveId" clId="{3F28D333-3857-4F82-AE30-ED5DA5C8A500}" dt="2025-05-05T19:12:21.846" v="434"/>
          <ac:spMkLst>
            <pc:docMk/>
            <pc:sldMk cId="988287951" sldId="316"/>
            <ac:spMk id="29" creationId="{A4AC5506-6312-4701-8D3C-40187889A947}"/>
          </ac:spMkLst>
        </pc:spChg>
      </pc:sldChg>
      <pc:sldChg chg="addSp delSp modSp delDesignElem">
        <pc:chgData name="Glen Thomas" userId="e535ea27a4e89acd" providerId="LiveId" clId="{3F28D333-3857-4F82-AE30-ED5DA5C8A500}" dt="2025-05-05T19:12:21.846" v="434"/>
        <pc:sldMkLst>
          <pc:docMk/>
          <pc:sldMk cId="654108236" sldId="317"/>
        </pc:sldMkLst>
        <pc:spChg chg="add del">
          <ac:chgData name="Glen Thomas" userId="e535ea27a4e89acd" providerId="LiveId" clId="{3F28D333-3857-4F82-AE30-ED5DA5C8A500}" dt="2025-05-05T19:12:21.846" v="434"/>
          <ac:spMkLst>
            <pc:docMk/>
            <pc:sldMk cId="654108236" sldId="317"/>
            <ac:spMk id="29" creationId="{763DB18B-F973-BF70-8E9B-3163EAA434DD}"/>
          </ac:spMkLst>
        </pc:spChg>
        <pc:picChg chg="mod">
          <ac:chgData name="Glen Thomas" userId="e535ea27a4e89acd" providerId="LiveId" clId="{3F28D333-3857-4F82-AE30-ED5DA5C8A500}" dt="2025-05-05T19:12:21.846" v="434"/>
          <ac:picMkLst>
            <pc:docMk/>
            <pc:sldMk cId="654108236" sldId="317"/>
            <ac:picMk id="7" creationId="{DB9CEAD0-B637-9935-8497-0DED0C292D53}"/>
          </ac:picMkLst>
        </pc:picChg>
      </pc:sldChg>
      <pc:sldChg chg="addSp delSp modSp ord delDesignElem">
        <pc:chgData name="Glen Thomas" userId="e535ea27a4e89acd" providerId="LiveId" clId="{3F28D333-3857-4F82-AE30-ED5DA5C8A500}" dt="2025-05-09T12:41:39.193" v="1172"/>
        <pc:sldMkLst>
          <pc:docMk/>
          <pc:sldMk cId="2340774266" sldId="318"/>
        </pc:sldMkLst>
        <pc:spChg chg="add del">
          <ac:chgData name="Glen Thomas" userId="e535ea27a4e89acd" providerId="LiveId" clId="{3F28D333-3857-4F82-AE30-ED5DA5C8A500}" dt="2025-05-05T19:12:21.846" v="434"/>
          <ac:spMkLst>
            <pc:docMk/>
            <pc:sldMk cId="2340774266" sldId="318"/>
            <ac:spMk id="29" creationId="{557F0D86-5198-676F-4F57-D4FA4EE1C89A}"/>
          </ac:spMkLst>
        </pc:spChg>
        <pc:picChg chg="mod">
          <ac:chgData name="Glen Thomas" userId="e535ea27a4e89acd" providerId="LiveId" clId="{3F28D333-3857-4F82-AE30-ED5DA5C8A500}" dt="2025-05-05T19:12:21.846" v="434"/>
          <ac:picMkLst>
            <pc:docMk/>
            <pc:sldMk cId="2340774266" sldId="318"/>
            <ac:picMk id="11" creationId="{6C0C7815-7D58-B934-5459-7D998C82E5BF}"/>
          </ac:picMkLst>
        </pc:picChg>
      </pc:sldChg>
      <pc:sldChg chg="addSp delSp modSp mod ord delDesignElem">
        <pc:chgData name="Glen Thomas" userId="e535ea27a4e89acd" providerId="LiveId" clId="{3F28D333-3857-4F82-AE30-ED5DA5C8A500}" dt="2025-05-05T19:35:05.987" v="1091"/>
        <pc:sldMkLst>
          <pc:docMk/>
          <pc:sldMk cId="3636262958" sldId="319"/>
        </pc:sldMkLst>
        <pc:spChg chg="add mod">
          <ac:chgData name="Glen Thomas" userId="e535ea27a4e89acd" providerId="LiveId" clId="{3F28D333-3857-4F82-AE30-ED5DA5C8A500}" dt="2025-05-02T18:54:04.988" v="39" actId="207"/>
          <ac:spMkLst>
            <pc:docMk/>
            <pc:sldMk cId="3636262958" sldId="319"/>
            <ac:spMk id="5" creationId="{07613453-FBCC-ADEC-64E0-ABEB006E6BD8}"/>
          </ac:spMkLst>
        </pc:spChg>
        <pc:spChg chg="add del">
          <ac:chgData name="Glen Thomas" userId="e535ea27a4e89acd" providerId="LiveId" clId="{3F28D333-3857-4F82-AE30-ED5DA5C8A500}" dt="2025-05-05T19:12:21.846" v="434"/>
          <ac:spMkLst>
            <pc:docMk/>
            <pc:sldMk cId="3636262958" sldId="319"/>
            <ac:spMk id="9" creationId="{2A6B319F-86FE-4754-878E-06F0804D882B}"/>
          </ac:spMkLst>
        </pc:spChg>
        <pc:spChg chg="add del">
          <ac:chgData name="Glen Thomas" userId="e535ea27a4e89acd" providerId="LiveId" clId="{3F28D333-3857-4F82-AE30-ED5DA5C8A500}" dt="2025-05-05T19:12:21.846" v="434"/>
          <ac:spMkLst>
            <pc:docMk/>
            <pc:sldMk cId="3636262958" sldId="319"/>
            <ac:spMk id="11" creationId="{DCF7D1B5-3477-499F-ACC5-2C8B07F4EDB3}"/>
          </ac:spMkLst>
        </pc:spChg>
      </pc:sldChg>
      <pc:sldChg chg="addSp delSp modSp mod delDesignElem">
        <pc:chgData name="Glen Thomas" userId="e535ea27a4e89acd" providerId="LiveId" clId="{3F28D333-3857-4F82-AE30-ED5DA5C8A500}" dt="2025-05-05T19:32:09.500" v="1087" actId="255"/>
        <pc:sldMkLst>
          <pc:docMk/>
          <pc:sldMk cId="2916332441" sldId="320"/>
        </pc:sldMkLst>
        <pc:spChg chg="mod">
          <ac:chgData name="Glen Thomas" userId="e535ea27a4e89acd" providerId="LiveId" clId="{3F28D333-3857-4F82-AE30-ED5DA5C8A500}" dt="2025-05-05T19:32:09.500" v="1087" actId="255"/>
          <ac:spMkLst>
            <pc:docMk/>
            <pc:sldMk cId="2916332441" sldId="320"/>
            <ac:spMk id="4" creationId="{59E044F5-6C48-B1E1-FE5B-EA5EFAC8C711}"/>
          </ac:spMkLst>
        </pc:spChg>
        <pc:spChg chg="add del">
          <ac:chgData name="Glen Thomas" userId="e535ea27a4e89acd" providerId="LiveId" clId="{3F28D333-3857-4F82-AE30-ED5DA5C8A500}" dt="2025-05-05T19:12:21.846" v="434"/>
          <ac:spMkLst>
            <pc:docMk/>
            <pc:sldMk cId="2916332441" sldId="320"/>
            <ac:spMk id="24" creationId="{327D73B4-9F5C-4A64-A179-51B9500CB8B5}"/>
          </ac:spMkLst>
        </pc:spChg>
        <pc:spChg chg="add del">
          <ac:chgData name="Glen Thomas" userId="e535ea27a4e89acd" providerId="LiveId" clId="{3F28D333-3857-4F82-AE30-ED5DA5C8A500}" dt="2025-05-05T19:12:21.846" v="434"/>
          <ac:spMkLst>
            <pc:docMk/>
            <pc:sldMk cId="2916332441" sldId="320"/>
            <ac:spMk id="26" creationId="{C1F06963-6374-4B48-844F-071A9BAAAE02}"/>
          </ac:spMkLst>
        </pc:spChg>
        <pc:spChg chg="add del">
          <ac:chgData name="Glen Thomas" userId="e535ea27a4e89acd" providerId="LiveId" clId="{3F28D333-3857-4F82-AE30-ED5DA5C8A500}" dt="2025-05-05T19:12:21.846" v="434"/>
          <ac:spMkLst>
            <pc:docMk/>
            <pc:sldMk cId="2916332441" sldId="320"/>
            <ac:spMk id="28" creationId="{6CB927A4-E432-4310-9CD5-E89FF5063179}"/>
          </ac:spMkLst>
        </pc:spChg>
        <pc:spChg chg="add del">
          <ac:chgData name="Glen Thomas" userId="e535ea27a4e89acd" providerId="LiveId" clId="{3F28D333-3857-4F82-AE30-ED5DA5C8A500}" dt="2025-05-05T19:12:21.846" v="434"/>
          <ac:spMkLst>
            <pc:docMk/>
            <pc:sldMk cId="2916332441" sldId="320"/>
            <ac:spMk id="30" creationId="{1453BF6C-B012-48B7-B4E8-6D7AC7C27D02}"/>
          </ac:spMkLst>
        </pc:spChg>
        <pc:spChg chg="add del">
          <ac:chgData name="Glen Thomas" userId="e535ea27a4e89acd" providerId="LiveId" clId="{3F28D333-3857-4F82-AE30-ED5DA5C8A500}" dt="2025-05-05T19:12:21.846" v="434"/>
          <ac:spMkLst>
            <pc:docMk/>
            <pc:sldMk cId="2916332441" sldId="320"/>
            <ac:spMk id="32" creationId="{E3020543-B24B-4EC4-8FFC-8DD88EEA91A8}"/>
          </ac:spMkLst>
        </pc:spChg>
        <pc:cxnChg chg="add del">
          <ac:chgData name="Glen Thomas" userId="e535ea27a4e89acd" providerId="LiveId" clId="{3F28D333-3857-4F82-AE30-ED5DA5C8A500}" dt="2025-05-05T19:12:21.846" v="434"/>
          <ac:cxnSpMkLst>
            <pc:docMk/>
            <pc:sldMk cId="2916332441" sldId="320"/>
            <ac:cxnSpMk id="34" creationId="{C49DA8F6-BCC1-4447-B54C-57856834B94B}"/>
          </ac:cxnSpMkLst>
        </pc:cxnChg>
      </pc:sldChg>
      <pc:sldChg chg="addSp delSp modSp mod delDesignElem">
        <pc:chgData name="Glen Thomas" userId="e535ea27a4e89acd" providerId="LiveId" clId="{3F28D333-3857-4F82-AE30-ED5DA5C8A500}" dt="2025-05-05T19:32:23.519" v="1089" actId="20577"/>
        <pc:sldMkLst>
          <pc:docMk/>
          <pc:sldMk cId="1681300243" sldId="322"/>
        </pc:sldMkLst>
        <pc:spChg chg="mod">
          <ac:chgData name="Glen Thomas" userId="e535ea27a4e89acd" providerId="LiveId" clId="{3F28D333-3857-4F82-AE30-ED5DA5C8A500}" dt="2025-05-05T19:14:16.247" v="494" actId="27636"/>
          <ac:spMkLst>
            <pc:docMk/>
            <pc:sldMk cId="1681300243" sldId="322"/>
            <ac:spMk id="2" creationId="{5B02F1BD-94C0-4893-5D28-B47D169C9F78}"/>
          </ac:spMkLst>
        </pc:spChg>
        <pc:spChg chg="mod">
          <ac:chgData name="Glen Thomas" userId="e535ea27a4e89acd" providerId="LiveId" clId="{3F28D333-3857-4F82-AE30-ED5DA5C8A500}" dt="2025-05-05T19:32:23.519" v="1089" actId="20577"/>
          <ac:spMkLst>
            <pc:docMk/>
            <pc:sldMk cId="1681300243" sldId="322"/>
            <ac:spMk id="3" creationId="{E9A4BB09-F6F2-C2EE-604C-6F7BC26EA05D}"/>
          </ac:spMkLst>
        </pc:spChg>
        <pc:spChg chg="add del">
          <ac:chgData name="Glen Thomas" userId="e535ea27a4e89acd" providerId="LiveId" clId="{3F28D333-3857-4F82-AE30-ED5DA5C8A500}" dt="2025-05-05T19:12:21.846" v="434"/>
          <ac:spMkLst>
            <pc:docMk/>
            <pc:sldMk cId="1681300243" sldId="322"/>
            <ac:spMk id="15" creationId="{C05CBC3C-2E5A-4839-8B9B-2E5A6ADF0F58}"/>
          </ac:spMkLst>
        </pc:spChg>
        <pc:spChg chg="add del">
          <ac:chgData name="Glen Thomas" userId="e535ea27a4e89acd" providerId="LiveId" clId="{3F28D333-3857-4F82-AE30-ED5DA5C8A500}" dt="2025-05-05T19:12:21.846" v="434"/>
          <ac:spMkLst>
            <pc:docMk/>
            <pc:sldMk cId="1681300243" sldId="322"/>
            <ac:spMk id="17" creationId="{827FF362-FC97-4BF5-949B-D4ADFA26E457}"/>
          </ac:spMkLst>
        </pc:spChg>
      </pc:sldChg>
      <pc:sldChg chg="modSp new del">
        <pc:chgData name="Glen Thomas" userId="e535ea27a4e89acd" providerId="LiveId" clId="{3F28D333-3857-4F82-AE30-ED5DA5C8A500}" dt="2025-05-05T19:12:33.628" v="435" actId="2696"/>
        <pc:sldMkLst>
          <pc:docMk/>
          <pc:sldMk cId="3163673015" sldId="323"/>
        </pc:sldMkLst>
      </pc:sldChg>
      <pc:sldChg chg="addSp delSp modSp new mod">
        <pc:chgData name="Glen Thomas" userId="e535ea27a4e89acd" providerId="LiveId" clId="{3F28D333-3857-4F82-AE30-ED5DA5C8A500}" dt="2025-05-09T12:40:16.564" v="1170" actId="26606"/>
        <pc:sldMkLst>
          <pc:docMk/>
          <pc:sldMk cId="3306449096" sldId="324"/>
        </pc:sldMkLst>
        <pc:spChg chg="mod">
          <ac:chgData name="Glen Thomas" userId="e535ea27a4e89acd" providerId="LiveId" clId="{3F28D333-3857-4F82-AE30-ED5DA5C8A500}" dt="2025-05-05T19:10:58.146" v="407" actId="14100"/>
          <ac:spMkLst>
            <pc:docMk/>
            <pc:sldMk cId="3306449096" sldId="324"/>
            <ac:spMk id="2" creationId="{6004268D-47F6-1833-54A2-78CF9F11B81F}"/>
          </ac:spMkLst>
        </pc:spChg>
        <pc:spChg chg="mod">
          <ac:chgData name="Glen Thomas" userId="e535ea27a4e89acd" providerId="LiveId" clId="{3F28D333-3857-4F82-AE30-ED5DA5C8A500}" dt="2025-05-05T19:12:21.846" v="434"/>
          <ac:spMkLst>
            <pc:docMk/>
            <pc:sldMk cId="3306449096" sldId="324"/>
            <ac:spMk id="3" creationId="{E5E50B82-4B93-B953-2593-C0FB9E3459C3}"/>
          </ac:spMkLst>
        </pc:spChg>
        <pc:spChg chg="add del mod">
          <ac:chgData name="Glen Thomas" userId="e535ea27a4e89acd" providerId="LiveId" clId="{3F28D333-3857-4F82-AE30-ED5DA5C8A500}" dt="2025-05-09T12:40:16.564" v="1170" actId="26606"/>
          <ac:spMkLst>
            <pc:docMk/>
            <pc:sldMk cId="3306449096" sldId="324"/>
            <ac:spMk id="4" creationId="{53A83EEE-93AF-85FD-8440-4C1B3A13BB18}"/>
          </ac:spMkLst>
        </pc:spChg>
        <pc:spChg chg="mod">
          <ac:chgData name="Glen Thomas" userId="e535ea27a4e89acd" providerId="LiveId" clId="{3F28D333-3857-4F82-AE30-ED5DA5C8A500}" dt="2025-05-05T19:12:21.846" v="434"/>
          <ac:spMkLst>
            <pc:docMk/>
            <pc:sldMk cId="3306449096" sldId="324"/>
            <ac:spMk id="5" creationId="{9E2B32B4-AD72-CBB7-C4D7-6C23976637EE}"/>
          </ac:spMkLst>
        </pc:spChg>
        <pc:spChg chg="mod">
          <ac:chgData name="Glen Thomas" userId="e535ea27a4e89acd" providerId="LiveId" clId="{3F28D333-3857-4F82-AE30-ED5DA5C8A500}" dt="2025-05-05T19:12:21.846" v="434"/>
          <ac:spMkLst>
            <pc:docMk/>
            <pc:sldMk cId="3306449096" sldId="324"/>
            <ac:spMk id="6" creationId="{A8ECB5C1-4AF9-3D9A-15B5-DF7657C36F5B}"/>
          </ac:spMkLst>
        </pc:spChg>
        <pc:graphicFrameChg chg="add del">
          <ac:chgData name="Glen Thomas" userId="e535ea27a4e89acd" providerId="LiveId" clId="{3F28D333-3857-4F82-AE30-ED5DA5C8A500}" dt="2025-05-09T12:40:06.199" v="1168" actId="26606"/>
          <ac:graphicFrameMkLst>
            <pc:docMk/>
            <pc:sldMk cId="3306449096" sldId="324"/>
            <ac:graphicFrameMk id="8" creationId="{DC6BA861-16EE-E3C8-1D08-82354A2162E4}"/>
          </ac:graphicFrameMkLst>
        </pc:graphicFrameChg>
        <pc:graphicFrameChg chg="add del">
          <ac:chgData name="Glen Thomas" userId="e535ea27a4e89acd" providerId="LiveId" clId="{3F28D333-3857-4F82-AE30-ED5DA5C8A500}" dt="2025-05-09T12:40:16.564" v="1170" actId="26606"/>
          <ac:graphicFrameMkLst>
            <pc:docMk/>
            <pc:sldMk cId="3306449096" sldId="324"/>
            <ac:graphicFrameMk id="10" creationId="{9A70B435-2C49-2E2F-9A58-73D36CA9F7D2}"/>
          </ac:graphicFrameMkLst>
        </pc:graphicFrameChg>
      </pc:sldChg>
      <pc:sldChg chg="modSp add mod">
        <pc:chgData name="Glen Thomas" userId="e535ea27a4e89acd" providerId="LiveId" clId="{3F28D333-3857-4F82-AE30-ED5DA5C8A500}" dt="2025-05-05T19:22:08.806" v="957" actId="20577"/>
        <pc:sldMkLst>
          <pc:docMk/>
          <pc:sldMk cId="3060957719" sldId="325"/>
        </pc:sldMkLst>
        <pc:spChg chg="mod">
          <ac:chgData name="Glen Thomas" userId="e535ea27a4e89acd" providerId="LiveId" clId="{3F28D333-3857-4F82-AE30-ED5DA5C8A500}" dt="2025-05-05T19:22:08.806" v="957" actId="20577"/>
          <ac:spMkLst>
            <pc:docMk/>
            <pc:sldMk cId="3060957719" sldId="325"/>
            <ac:spMk id="3" creationId="{D8C78C2E-5411-B5CE-51C2-3AE2904B6176}"/>
          </ac:spMkLst>
        </pc:spChg>
      </pc:sldChg>
      <pc:sldChg chg="new del">
        <pc:chgData name="Glen Thomas" userId="e535ea27a4e89acd" providerId="LiveId" clId="{3F28D333-3857-4F82-AE30-ED5DA5C8A500}" dt="2025-05-07T12:55:19.061" v="1114" actId="47"/>
        <pc:sldMkLst>
          <pc:docMk/>
          <pc:sldMk cId="79074031" sldId="326"/>
        </pc:sldMkLst>
      </pc:sldChg>
      <pc:sldChg chg="addSp modSp add del mod modTransition setBg">
        <pc:chgData name="Glen Thomas" userId="e535ea27a4e89acd" providerId="LiveId" clId="{3F28D333-3857-4F82-AE30-ED5DA5C8A500}" dt="2025-05-06T13:22:32.905" v="1094" actId="47"/>
        <pc:sldMkLst>
          <pc:docMk/>
          <pc:sldMk cId="552357907" sldId="326"/>
        </pc:sldMkLst>
      </pc:sldChg>
      <pc:sldChg chg="add del">
        <pc:chgData name="Glen Thomas" userId="e535ea27a4e89acd" providerId="LiveId" clId="{3F28D333-3857-4F82-AE30-ED5DA5C8A500}" dt="2025-05-07T13:02:52.515" v="1117" actId="47"/>
        <pc:sldMkLst>
          <pc:docMk/>
          <pc:sldMk cId="3967587236" sldId="326"/>
        </pc:sldMkLst>
      </pc:sldChg>
      <pc:sldChg chg="addSp delSp modSp add mod setBg">
        <pc:chgData name="Glen Thomas" userId="e535ea27a4e89acd" providerId="LiveId" clId="{3F28D333-3857-4F82-AE30-ED5DA5C8A500}" dt="2025-05-07T13:04:15.641" v="1132" actId="26606"/>
        <pc:sldMkLst>
          <pc:docMk/>
          <pc:sldMk cId="0" sldId="327"/>
        </pc:sldMkLst>
        <pc:spChg chg="mod">
          <ac:chgData name="Glen Thomas" userId="e535ea27a4e89acd" providerId="LiveId" clId="{3F28D333-3857-4F82-AE30-ED5DA5C8A500}" dt="2025-05-07T13:04:15.641" v="1132" actId="26606"/>
          <ac:spMkLst>
            <pc:docMk/>
            <pc:sldMk cId="0" sldId="327"/>
            <ac:spMk id="2" creationId="{00000000-0000-0000-0000-000000000000}"/>
          </ac:spMkLst>
        </pc:spChg>
        <pc:spChg chg="add">
          <ac:chgData name="Glen Thomas" userId="e535ea27a4e89acd" providerId="LiveId" clId="{3F28D333-3857-4F82-AE30-ED5DA5C8A500}" dt="2025-05-07T13:04:15.641" v="1132" actId="26606"/>
          <ac:spMkLst>
            <pc:docMk/>
            <pc:sldMk cId="0" sldId="327"/>
            <ac:spMk id="26" creationId="{665DBBEF-238B-476B-96AB-8AAC3224ECEA}"/>
          </ac:spMkLst>
        </pc:spChg>
        <pc:spChg chg="add">
          <ac:chgData name="Glen Thomas" userId="e535ea27a4e89acd" providerId="LiveId" clId="{3F28D333-3857-4F82-AE30-ED5DA5C8A500}" dt="2025-05-07T13:04:15.641" v="1132" actId="26606"/>
          <ac:spMkLst>
            <pc:docMk/>
            <pc:sldMk cId="0" sldId="327"/>
            <ac:spMk id="27" creationId="{3FCFB1DE-0B7E-48CC-BA90-B2AB0889F9D6}"/>
          </ac:spMkLst>
        </pc:spChg>
        <pc:graphicFrameChg chg="add mod modGraphic">
          <ac:chgData name="Glen Thomas" userId="e535ea27a4e89acd" providerId="LiveId" clId="{3F28D333-3857-4F82-AE30-ED5DA5C8A500}" dt="2025-05-07T13:04:15.641" v="1132" actId="26606"/>
          <ac:graphicFrameMkLst>
            <pc:docMk/>
            <pc:sldMk cId="0" sldId="327"/>
            <ac:graphicFrameMk id="3" creationId="{00000000-0000-0000-0000-000000000000}"/>
          </ac:graphicFrameMkLst>
        </pc:graphicFrameChg>
      </pc:sldChg>
      <pc:sldChg chg="addSp delSp modSp new mod setBg">
        <pc:chgData name="Glen Thomas" userId="e535ea27a4e89acd" providerId="LiveId" clId="{3F28D333-3857-4F82-AE30-ED5DA5C8A500}" dt="2025-05-10T02:51:45.274" v="1299" actId="26606"/>
        <pc:sldMkLst>
          <pc:docMk/>
          <pc:sldMk cId="1813731777" sldId="328"/>
        </pc:sldMkLst>
        <pc:spChg chg="mod">
          <ac:chgData name="Glen Thomas" userId="e535ea27a4e89acd" providerId="LiveId" clId="{3F28D333-3857-4F82-AE30-ED5DA5C8A500}" dt="2025-05-10T02:50:35.018" v="1296" actId="26606"/>
          <ac:spMkLst>
            <pc:docMk/>
            <pc:sldMk cId="1813731777" sldId="328"/>
            <ac:spMk id="2" creationId="{1DFEF623-35FA-6BDC-0EE0-3E1BCE508EA7}"/>
          </ac:spMkLst>
        </pc:spChg>
        <pc:spChg chg="mod">
          <ac:chgData name="Glen Thomas" userId="e535ea27a4e89acd" providerId="LiveId" clId="{3F28D333-3857-4F82-AE30-ED5DA5C8A500}" dt="2025-05-10T02:50:35.018" v="1296" actId="26606"/>
          <ac:spMkLst>
            <pc:docMk/>
            <pc:sldMk cId="1813731777" sldId="328"/>
            <ac:spMk id="3" creationId="{4C89F469-65F4-6A50-186A-47FEC2320C0E}"/>
          </ac:spMkLst>
        </pc:spChg>
        <pc:spChg chg="add del">
          <ac:chgData name="Glen Thomas" userId="e535ea27a4e89acd" providerId="LiveId" clId="{3F28D333-3857-4F82-AE30-ED5DA5C8A500}" dt="2025-05-10T02:45:04.441" v="1217" actId="26606"/>
          <ac:spMkLst>
            <pc:docMk/>
            <pc:sldMk cId="1813731777" sldId="328"/>
            <ac:spMk id="8" creationId="{907EF6B7-1338-4443-8C46-6A318D952DFD}"/>
          </ac:spMkLst>
        </pc:spChg>
        <pc:spChg chg="add del">
          <ac:chgData name="Glen Thomas" userId="e535ea27a4e89acd" providerId="LiveId" clId="{3F28D333-3857-4F82-AE30-ED5DA5C8A500}" dt="2025-05-10T02:48:59.326" v="1240" actId="26606"/>
          <ac:spMkLst>
            <pc:docMk/>
            <pc:sldMk cId="1813731777" sldId="328"/>
            <ac:spMk id="9" creationId="{2550BE34-C2B8-49B8-8519-67A8CAD51AE9}"/>
          </ac:spMkLst>
        </pc:spChg>
        <pc:spChg chg="add del">
          <ac:chgData name="Glen Thomas" userId="e535ea27a4e89acd" providerId="LiveId" clId="{3F28D333-3857-4F82-AE30-ED5DA5C8A500}" dt="2025-05-10T02:45:04.441" v="1217" actId="26606"/>
          <ac:spMkLst>
            <pc:docMk/>
            <pc:sldMk cId="1813731777" sldId="328"/>
            <ac:spMk id="10" creationId="{DAAE4CDD-124C-4DCF-9584-B6033B545DD5}"/>
          </ac:spMkLst>
        </pc:spChg>
        <pc:spChg chg="add del">
          <ac:chgData name="Glen Thomas" userId="e535ea27a4e89acd" providerId="LiveId" clId="{3F28D333-3857-4F82-AE30-ED5DA5C8A500}" dt="2025-05-10T02:48:59.326" v="1240" actId="26606"/>
          <ac:spMkLst>
            <pc:docMk/>
            <pc:sldMk cId="1813731777" sldId="328"/>
            <ac:spMk id="11" creationId="{A7457DD9-5A45-400A-AB4B-4B4EDECA25F1}"/>
          </ac:spMkLst>
        </pc:spChg>
        <pc:spChg chg="add del">
          <ac:chgData name="Glen Thomas" userId="e535ea27a4e89acd" providerId="LiveId" clId="{3F28D333-3857-4F82-AE30-ED5DA5C8A500}" dt="2025-05-10T02:45:04.441" v="1217" actId="26606"/>
          <ac:spMkLst>
            <pc:docMk/>
            <pc:sldMk cId="1813731777" sldId="328"/>
            <ac:spMk id="12" creationId="{081E4A58-353D-44AE-B2FC-2A74E2E400F7}"/>
          </ac:spMkLst>
        </pc:spChg>
        <pc:spChg chg="add del">
          <ac:chgData name="Glen Thomas" userId="e535ea27a4e89acd" providerId="LiveId" clId="{3F28D333-3857-4F82-AE30-ED5DA5C8A500}" dt="2025-05-10T02:48:59.326" v="1240" actId="26606"/>
          <ac:spMkLst>
            <pc:docMk/>
            <pc:sldMk cId="1813731777" sldId="328"/>
            <ac:spMk id="13" creationId="{441CF7D6-A660-431A-B0BB-140A0D5556B6}"/>
          </ac:spMkLst>
        </pc:spChg>
        <pc:spChg chg="add del">
          <ac:chgData name="Glen Thomas" userId="e535ea27a4e89acd" providerId="LiveId" clId="{3F28D333-3857-4F82-AE30-ED5DA5C8A500}" dt="2025-05-10T02:48:59.326" v="1240" actId="26606"/>
          <ac:spMkLst>
            <pc:docMk/>
            <pc:sldMk cId="1813731777" sldId="328"/>
            <ac:spMk id="15" creationId="{0570A85B-3810-4F95-97B0-CBF4CCDB381C}"/>
          </ac:spMkLst>
        </pc:spChg>
        <pc:spChg chg="add del">
          <ac:chgData name="Glen Thomas" userId="e535ea27a4e89acd" providerId="LiveId" clId="{3F28D333-3857-4F82-AE30-ED5DA5C8A500}" dt="2025-05-10T02:50:34.942" v="1295" actId="26606"/>
          <ac:spMkLst>
            <pc:docMk/>
            <pc:sldMk cId="1813731777" sldId="328"/>
            <ac:spMk id="29" creationId="{52FFAF72-6204-4676-9C6F-9A4CC4D91805}"/>
          </ac:spMkLst>
        </pc:spChg>
        <pc:spChg chg="add del">
          <ac:chgData name="Glen Thomas" userId="e535ea27a4e89acd" providerId="LiveId" clId="{3F28D333-3857-4F82-AE30-ED5DA5C8A500}" dt="2025-05-10T02:50:34.942" v="1295" actId="26606"/>
          <ac:spMkLst>
            <pc:docMk/>
            <pc:sldMk cId="1813731777" sldId="328"/>
            <ac:spMk id="30" creationId="{B7BD7FCF-A254-4A97-A15C-319B67622677}"/>
          </ac:spMkLst>
        </pc:spChg>
        <pc:spChg chg="add del">
          <ac:chgData name="Glen Thomas" userId="e535ea27a4e89acd" providerId="LiveId" clId="{3F28D333-3857-4F82-AE30-ED5DA5C8A500}" dt="2025-05-10T02:51:45.274" v="1299" actId="26606"/>
          <ac:spMkLst>
            <pc:docMk/>
            <pc:sldMk cId="1813731777" sldId="328"/>
            <ac:spMk id="31" creationId="{84A8DE83-DE75-4B41-9DB4-A7EC0B0DEC0B}"/>
          </ac:spMkLst>
        </pc:spChg>
        <pc:spChg chg="add del">
          <ac:chgData name="Glen Thomas" userId="e535ea27a4e89acd" providerId="LiveId" clId="{3F28D333-3857-4F82-AE30-ED5DA5C8A500}" dt="2025-05-10T02:51:45.274" v="1299" actId="26606"/>
          <ac:spMkLst>
            <pc:docMk/>
            <pc:sldMk cId="1813731777" sldId="328"/>
            <ac:spMk id="32" creationId="{A8384FB5-9ADC-4DDC-881B-597D56F5B15D}"/>
          </ac:spMkLst>
        </pc:spChg>
        <pc:spChg chg="add del">
          <ac:chgData name="Glen Thomas" userId="e535ea27a4e89acd" providerId="LiveId" clId="{3F28D333-3857-4F82-AE30-ED5DA5C8A500}" dt="2025-05-10T02:51:45.274" v="1299" actId="26606"/>
          <ac:spMkLst>
            <pc:docMk/>
            <pc:sldMk cId="1813731777" sldId="328"/>
            <ac:spMk id="33" creationId="{A7009A0A-BEF5-4EAC-AF15-E4F9F002E239}"/>
          </ac:spMkLst>
        </pc:spChg>
        <pc:spChg chg="add del">
          <ac:chgData name="Glen Thomas" userId="e535ea27a4e89acd" providerId="LiveId" clId="{3F28D333-3857-4F82-AE30-ED5DA5C8A500}" dt="2025-05-10T02:51:45.274" v="1299" actId="26606"/>
          <ac:spMkLst>
            <pc:docMk/>
            <pc:sldMk cId="1813731777" sldId="328"/>
            <ac:spMk id="34" creationId="{1199E1B1-A8C0-4FE8-A5A8-1CB41D69F857}"/>
          </ac:spMkLst>
        </pc:spChg>
        <pc:spChg chg="add">
          <ac:chgData name="Glen Thomas" userId="e535ea27a4e89acd" providerId="LiveId" clId="{3F28D333-3857-4F82-AE30-ED5DA5C8A500}" dt="2025-05-10T02:51:45.274" v="1299" actId="26606"/>
          <ac:spMkLst>
            <pc:docMk/>
            <pc:sldMk cId="1813731777" sldId="328"/>
            <ac:spMk id="39" creationId="{A8384FB5-9ADC-4DDC-881B-597D56F5B15D}"/>
          </ac:spMkLst>
        </pc:spChg>
        <pc:spChg chg="add">
          <ac:chgData name="Glen Thomas" userId="e535ea27a4e89acd" providerId="LiveId" clId="{3F28D333-3857-4F82-AE30-ED5DA5C8A500}" dt="2025-05-10T02:51:45.274" v="1299" actId="26606"/>
          <ac:spMkLst>
            <pc:docMk/>
            <pc:sldMk cId="1813731777" sldId="328"/>
            <ac:spMk id="41" creationId="{1199E1B1-A8C0-4FE8-A5A8-1CB41D69F857}"/>
          </ac:spMkLst>
        </pc:spChg>
        <pc:spChg chg="add">
          <ac:chgData name="Glen Thomas" userId="e535ea27a4e89acd" providerId="LiveId" clId="{3F28D333-3857-4F82-AE30-ED5DA5C8A500}" dt="2025-05-10T02:51:45.274" v="1299" actId="26606"/>
          <ac:spMkLst>
            <pc:docMk/>
            <pc:sldMk cId="1813731777" sldId="328"/>
            <ac:spMk id="43" creationId="{84A8DE83-DE75-4B41-9DB4-A7EC0B0DEC0B}"/>
          </ac:spMkLst>
        </pc:spChg>
        <pc:spChg chg="add">
          <ac:chgData name="Glen Thomas" userId="e535ea27a4e89acd" providerId="LiveId" clId="{3F28D333-3857-4F82-AE30-ED5DA5C8A500}" dt="2025-05-10T02:51:45.274" v="1299" actId="26606"/>
          <ac:spMkLst>
            <pc:docMk/>
            <pc:sldMk cId="1813731777" sldId="328"/>
            <ac:spMk id="45" creationId="{A7009A0A-BEF5-4EAC-AF15-E4F9F002E239}"/>
          </ac:spMkLst>
        </pc:spChg>
        <pc:graphicFrameChg chg="add mod modGraphic">
          <ac:chgData name="Glen Thomas" userId="e535ea27a4e89acd" providerId="LiveId" clId="{3F28D333-3857-4F82-AE30-ED5DA5C8A500}" dt="2025-05-10T02:51:45.274" v="1299" actId="26606"/>
          <ac:graphicFrameMkLst>
            <pc:docMk/>
            <pc:sldMk cId="1813731777" sldId="328"/>
            <ac:graphicFrameMk id="4" creationId="{A7E520D3-C208-A74D-2CC0-5E21635C1CCE}"/>
          </ac:graphicFrameMkLst>
        </pc:graphicFrameChg>
        <pc:cxnChg chg="add del">
          <ac:chgData name="Glen Thomas" userId="e535ea27a4e89acd" providerId="LiveId" clId="{3F28D333-3857-4F82-AE30-ED5DA5C8A500}" dt="2025-05-10T02:49:21.670" v="1243" actId="26606"/>
          <ac:cxnSpMkLst>
            <pc:docMk/>
            <pc:sldMk cId="1813731777" sldId="328"/>
            <ac:cxnSpMk id="17" creationId="{FC23E3B9-5ABF-58B3-E2B0-E9A5DAA90037}"/>
          </ac:cxnSpMkLst>
        </pc:cxnChg>
        <pc:cxnChg chg="add del">
          <ac:chgData name="Glen Thomas" userId="e535ea27a4e89acd" providerId="LiveId" clId="{3F28D333-3857-4F82-AE30-ED5DA5C8A500}" dt="2025-05-10T02:50:35.018" v="1296" actId="26606"/>
          <ac:cxnSpMkLst>
            <pc:docMk/>
            <pc:sldMk cId="1813731777" sldId="328"/>
            <ac:cxnSpMk id="22" creationId="{FC23E3B9-5ABF-58B3-E2B0-E9A5DAA90037}"/>
          </ac:cxnSpMkLst>
        </pc:cxnChg>
        <pc:cxnChg chg="add del">
          <ac:chgData name="Glen Thomas" userId="e535ea27a4e89acd" providerId="LiveId" clId="{3F28D333-3857-4F82-AE30-ED5DA5C8A500}" dt="2025-05-10T02:50:31.997" v="1293" actId="26606"/>
          <ac:cxnSpMkLst>
            <pc:docMk/>
            <pc:sldMk cId="1813731777" sldId="328"/>
            <ac:cxnSpMk id="27" creationId="{FC23E3B9-5ABF-58B3-E2B0-E9A5DAA90037}"/>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342BD-588A-4272-B296-DFFA87D878F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08F27F7-1EA5-4230-9A01-96DF9CDA14CE}">
      <dgm:prSet/>
      <dgm:spPr/>
      <dgm:t>
        <a:bodyPr/>
        <a:lstStyle/>
        <a:p>
          <a:r>
            <a:rPr lang="en-US" b="0" i="0" dirty="0"/>
            <a:t>New York – 18.33 cents/kwh (2022)</a:t>
          </a:r>
        </a:p>
        <a:p>
          <a:r>
            <a:rPr lang="en-US" dirty="0"/>
            <a:t>                      18.28 cents/kwh (2023)</a:t>
          </a:r>
        </a:p>
      </dgm:t>
    </dgm:pt>
    <dgm:pt modelId="{16465B3E-CFDF-43A2-81AD-58360102B824}" type="parTrans" cxnId="{0D083F30-3838-4A49-AB4D-DDA042D8B213}">
      <dgm:prSet/>
      <dgm:spPr/>
      <dgm:t>
        <a:bodyPr/>
        <a:lstStyle/>
        <a:p>
          <a:endParaRPr lang="en-US"/>
        </a:p>
      </dgm:t>
    </dgm:pt>
    <dgm:pt modelId="{A384341E-A19B-462E-B089-C51AEC1A03E6}" type="sibTrans" cxnId="{0D083F30-3838-4A49-AB4D-DDA042D8B213}">
      <dgm:prSet/>
      <dgm:spPr/>
      <dgm:t>
        <a:bodyPr/>
        <a:lstStyle/>
        <a:p>
          <a:endParaRPr lang="en-US"/>
        </a:p>
      </dgm:t>
    </dgm:pt>
    <dgm:pt modelId="{FF93FAE3-9255-45C4-9940-D5F711E4E4C3}">
      <dgm:prSet/>
      <dgm:spPr/>
      <dgm:t>
        <a:bodyPr/>
        <a:lstStyle/>
        <a:p>
          <a:r>
            <a:rPr lang="en-US" dirty="0"/>
            <a:t>New Jersey – 14.80 cents/kwh (2022)</a:t>
          </a:r>
        </a:p>
        <a:p>
          <a:r>
            <a:rPr lang="en-US" dirty="0"/>
            <a:t>                        15.27 cents/kwh (2023)</a:t>
          </a:r>
        </a:p>
      </dgm:t>
    </dgm:pt>
    <dgm:pt modelId="{E14BF256-3B09-4451-B9BF-723AE822426E}" type="parTrans" cxnId="{2809CB2E-CBDC-40C1-AF67-F74BEE06F330}">
      <dgm:prSet/>
      <dgm:spPr/>
      <dgm:t>
        <a:bodyPr/>
        <a:lstStyle/>
        <a:p>
          <a:endParaRPr lang="en-US"/>
        </a:p>
      </dgm:t>
    </dgm:pt>
    <dgm:pt modelId="{B7DFD769-58E9-4E40-B055-2E9522115BE4}" type="sibTrans" cxnId="{2809CB2E-CBDC-40C1-AF67-F74BEE06F330}">
      <dgm:prSet/>
      <dgm:spPr/>
      <dgm:t>
        <a:bodyPr/>
        <a:lstStyle/>
        <a:p>
          <a:endParaRPr lang="en-US"/>
        </a:p>
      </dgm:t>
    </dgm:pt>
    <dgm:pt modelId="{88BC2E69-0834-4314-A1D2-F589351EC55B}">
      <dgm:prSet/>
      <dgm:spPr/>
      <dgm:t>
        <a:bodyPr/>
        <a:lstStyle/>
        <a:p>
          <a:r>
            <a:rPr lang="en-US" b="0" i="0" dirty="0"/>
            <a:t>Maryland – 13.32 cents/kwh (2022)</a:t>
          </a:r>
        </a:p>
        <a:p>
          <a:r>
            <a:rPr lang="en-US" b="0" i="0" dirty="0"/>
            <a:t>	       14.24 cents/kwh (2023)</a:t>
          </a:r>
          <a:endParaRPr lang="en-US" dirty="0"/>
        </a:p>
      </dgm:t>
    </dgm:pt>
    <dgm:pt modelId="{B7504CE7-E8FA-4A62-AF50-C264459274CB}" type="parTrans" cxnId="{6F801C0E-A61C-46A7-9D94-2B416C6E7DE4}">
      <dgm:prSet/>
      <dgm:spPr/>
      <dgm:t>
        <a:bodyPr/>
        <a:lstStyle/>
        <a:p>
          <a:endParaRPr lang="en-US"/>
        </a:p>
      </dgm:t>
    </dgm:pt>
    <dgm:pt modelId="{2C63CAB5-B46E-4695-BE50-E705248EB66E}" type="sibTrans" cxnId="{6F801C0E-A61C-46A7-9D94-2B416C6E7DE4}">
      <dgm:prSet/>
      <dgm:spPr/>
      <dgm:t>
        <a:bodyPr/>
        <a:lstStyle/>
        <a:p>
          <a:endParaRPr lang="en-US"/>
        </a:p>
      </dgm:t>
    </dgm:pt>
    <dgm:pt modelId="{6B78C5AB-5554-49E6-B98E-4BED0959C249}">
      <dgm:prSet/>
      <dgm:spPr/>
      <dgm:t>
        <a:bodyPr/>
        <a:lstStyle/>
        <a:p>
          <a:r>
            <a:rPr lang="en-US" dirty="0"/>
            <a:t>Pennsylvania – 11.86 cents/kwh (2022)</a:t>
          </a:r>
        </a:p>
        <a:p>
          <a:r>
            <a:rPr lang="en-US" dirty="0"/>
            <a:t>                           12.57 cents/kwh (2023)</a:t>
          </a:r>
        </a:p>
      </dgm:t>
    </dgm:pt>
    <dgm:pt modelId="{0FF5968F-5049-42FA-829F-028EFCB3A1BF}" type="parTrans" cxnId="{F8689A81-6DE8-4E53-B9E2-566BE6234B67}">
      <dgm:prSet/>
      <dgm:spPr/>
      <dgm:t>
        <a:bodyPr/>
        <a:lstStyle/>
        <a:p>
          <a:endParaRPr lang="en-US"/>
        </a:p>
      </dgm:t>
    </dgm:pt>
    <dgm:pt modelId="{4862830E-56AB-434D-9FCC-08DCE5E851B7}" type="sibTrans" cxnId="{F8689A81-6DE8-4E53-B9E2-566BE6234B67}">
      <dgm:prSet/>
      <dgm:spPr/>
      <dgm:t>
        <a:bodyPr/>
        <a:lstStyle/>
        <a:p>
          <a:endParaRPr lang="en-US"/>
        </a:p>
      </dgm:t>
    </dgm:pt>
    <dgm:pt modelId="{94A03C59-07F8-40C0-B08A-6606EC01794B}">
      <dgm:prSet/>
      <dgm:spPr/>
      <dgm:t>
        <a:bodyPr/>
        <a:lstStyle/>
        <a:p>
          <a:r>
            <a:rPr lang="en-US" dirty="0"/>
            <a:t>Ohio – 10.64 cents/kwh (2022)</a:t>
          </a:r>
        </a:p>
        <a:p>
          <a:r>
            <a:rPr lang="en-US" dirty="0"/>
            <a:t>            11.04 cents/kwh (2023)</a:t>
          </a:r>
        </a:p>
      </dgm:t>
    </dgm:pt>
    <dgm:pt modelId="{B335D7D9-B99C-4C37-8A36-BF6FA28FBDA5}" type="parTrans" cxnId="{55E79523-9332-4AB7-B221-E9E94F80FD61}">
      <dgm:prSet/>
      <dgm:spPr/>
      <dgm:t>
        <a:bodyPr/>
        <a:lstStyle/>
        <a:p>
          <a:endParaRPr lang="en-US"/>
        </a:p>
      </dgm:t>
    </dgm:pt>
    <dgm:pt modelId="{4BB2C924-3FE9-42AE-8105-80D87C3BDF8F}" type="sibTrans" cxnId="{55E79523-9332-4AB7-B221-E9E94F80FD61}">
      <dgm:prSet/>
      <dgm:spPr/>
      <dgm:t>
        <a:bodyPr/>
        <a:lstStyle/>
        <a:p>
          <a:endParaRPr lang="en-US"/>
        </a:p>
      </dgm:t>
    </dgm:pt>
    <dgm:pt modelId="{B6597786-5320-4E82-BAA5-37A693C79B04}">
      <dgm:prSet/>
      <dgm:spPr/>
      <dgm:t>
        <a:bodyPr/>
        <a:lstStyle/>
        <a:p>
          <a:r>
            <a:rPr lang="en-US" i="0" dirty="0"/>
            <a:t>National Average -  12.36 cents/kwh (2022)</a:t>
          </a:r>
        </a:p>
        <a:p>
          <a:r>
            <a:rPr lang="en-US" i="0" dirty="0"/>
            <a:t>		    12.68 cents/kwh (2023)</a:t>
          </a:r>
          <a:endParaRPr lang="en-US" i="1" dirty="0"/>
        </a:p>
        <a:p>
          <a:r>
            <a:rPr lang="en-US" i="1" dirty="0"/>
            <a:t>Source:  https://www.eia.gov/electricity/state/</a:t>
          </a:r>
          <a:endParaRPr lang="en-US" dirty="0"/>
        </a:p>
      </dgm:t>
    </dgm:pt>
    <dgm:pt modelId="{4C095C45-C667-4DF2-A9F2-F1730D83C69D}" type="parTrans" cxnId="{FDCB9E07-F6A7-48F7-83D3-9F58FD0B543C}">
      <dgm:prSet/>
      <dgm:spPr/>
      <dgm:t>
        <a:bodyPr/>
        <a:lstStyle/>
        <a:p>
          <a:endParaRPr lang="en-US"/>
        </a:p>
      </dgm:t>
    </dgm:pt>
    <dgm:pt modelId="{128C19B0-B034-4724-A087-0B7AE6DBC9CD}" type="sibTrans" cxnId="{FDCB9E07-F6A7-48F7-83D3-9F58FD0B543C}">
      <dgm:prSet/>
      <dgm:spPr/>
      <dgm:t>
        <a:bodyPr/>
        <a:lstStyle/>
        <a:p>
          <a:endParaRPr lang="en-US"/>
        </a:p>
      </dgm:t>
    </dgm:pt>
    <dgm:pt modelId="{EEFF4778-D8D7-4DD9-826C-6321DB7945C2}" type="pres">
      <dgm:prSet presAssocID="{B25342BD-588A-4272-B296-DFFA87D878F3}" presName="vert0" presStyleCnt="0">
        <dgm:presLayoutVars>
          <dgm:dir/>
          <dgm:animOne val="branch"/>
          <dgm:animLvl val="lvl"/>
        </dgm:presLayoutVars>
      </dgm:prSet>
      <dgm:spPr/>
    </dgm:pt>
    <dgm:pt modelId="{F9216FE5-0E1D-450A-8B71-64E3A56B3336}" type="pres">
      <dgm:prSet presAssocID="{608F27F7-1EA5-4230-9A01-96DF9CDA14CE}" presName="thickLine" presStyleLbl="alignNode1" presStyleIdx="0" presStyleCnt="6"/>
      <dgm:spPr/>
    </dgm:pt>
    <dgm:pt modelId="{AC9AF70E-FFBB-4FD2-AE58-930662B038CD}" type="pres">
      <dgm:prSet presAssocID="{608F27F7-1EA5-4230-9A01-96DF9CDA14CE}" presName="horz1" presStyleCnt="0"/>
      <dgm:spPr/>
    </dgm:pt>
    <dgm:pt modelId="{F040329E-727E-4D64-80A6-11B5BD28B8D6}" type="pres">
      <dgm:prSet presAssocID="{608F27F7-1EA5-4230-9A01-96DF9CDA14CE}" presName="tx1" presStyleLbl="revTx" presStyleIdx="0" presStyleCnt="6"/>
      <dgm:spPr/>
    </dgm:pt>
    <dgm:pt modelId="{493CAA50-ACE0-45B2-AD3E-78F48CFCD04C}" type="pres">
      <dgm:prSet presAssocID="{608F27F7-1EA5-4230-9A01-96DF9CDA14CE}" presName="vert1" presStyleCnt="0"/>
      <dgm:spPr/>
    </dgm:pt>
    <dgm:pt modelId="{46330C00-46FF-4F46-B5C0-0B8811D89E24}" type="pres">
      <dgm:prSet presAssocID="{FF93FAE3-9255-45C4-9940-D5F711E4E4C3}" presName="thickLine" presStyleLbl="alignNode1" presStyleIdx="1" presStyleCnt="6"/>
      <dgm:spPr/>
    </dgm:pt>
    <dgm:pt modelId="{42F0957C-3EBD-4EF7-978B-FEB509C13F18}" type="pres">
      <dgm:prSet presAssocID="{FF93FAE3-9255-45C4-9940-D5F711E4E4C3}" presName="horz1" presStyleCnt="0"/>
      <dgm:spPr/>
    </dgm:pt>
    <dgm:pt modelId="{D683604F-9981-45E7-AA63-A3089469652F}" type="pres">
      <dgm:prSet presAssocID="{FF93FAE3-9255-45C4-9940-D5F711E4E4C3}" presName="tx1" presStyleLbl="revTx" presStyleIdx="1" presStyleCnt="6"/>
      <dgm:spPr/>
    </dgm:pt>
    <dgm:pt modelId="{505BA6E7-211B-45A3-955D-3F78FFE8D0CA}" type="pres">
      <dgm:prSet presAssocID="{FF93FAE3-9255-45C4-9940-D5F711E4E4C3}" presName="vert1" presStyleCnt="0"/>
      <dgm:spPr/>
    </dgm:pt>
    <dgm:pt modelId="{40733874-FADC-49FE-AB13-D547691A7E3B}" type="pres">
      <dgm:prSet presAssocID="{88BC2E69-0834-4314-A1D2-F589351EC55B}" presName="thickLine" presStyleLbl="alignNode1" presStyleIdx="2" presStyleCnt="6"/>
      <dgm:spPr/>
    </dgm:pt>
    <dgm:pt modelId="{254B703A-027A-414B-8A38-4C90C153B059}" type="pres">
      <dgm:prSet presAssocID="{88BC2E69-0834-4314-A1D2-F589351EC55B}" presName="horz1" presStyleCnt="0"/>
      <dgm:spPr/>
    </dgm:pt>
    <dgm:pt modelId="{C3323221-7CC0-45EB-83BC-9955AF88071E}" type="pres">
      <dgm:prSet presAssocID="{88BC2E69-0834-4314-A1D2-F589351EC55B}" presName="tx1" presStyleLbl="revTx" presStyleIdx="2" presStyleCnt="6"/>
      <dgm:spPr/>
    </dgm:pt>
    <dgm:pt modelId="{4C899E92-EAC6-4653-B197-A68E99E7083A}" type="pres">
      <dgm:prSet presAssocID="{88BC2E69-0834-4314-A1D2-F589351EC55B}" presName="vert1" presStyleCnt="0"/>
      <dgm:spPr/>
    </dgm:pt>
    <dgm:pt modelId="{11AE82E9-D7B7-4492-9EE7-9C486F475CBC}" type="pres">
      <dgm:prSet presAssocID="{6B78C5AB-5554-49E6-B98E-4BED0959C249}" presName="thickLine" presStyleLbl="alignNode1" presStyleIdx="3" presStyleCnt="6"/>
      <dgm:spPr/>
    </dgm:pt>
    <dgm:pt modelId="{9A9CE216-397F-4810-8227-0A4723ED970B}" type="pres">
      <dgm:prSet presAssocID="{6B78C5AB-5554-49E6-B98E-4BED0959C249}" presName="horz1" presStyleCnt="0"/>
      <dgm:spPr/>
    </dgm:pt>
    <dgm:pt modelId="{A2FE5395-2E24-4818-A479-7E3E34C58FBB}" type="pres">
      <dgm:prSet presAssocID="{6B78C5AB-5554-49E6-B98E-4BED0959C249}" presName="tx1" presStyleLbl="revTx" presStyleIdx="3" presStyleCnt="6"/>
      <dgm:spPr/>
    </dgm:pt>
    <dgm:pt modelId="{A126A994-EF70-4416-A759-CD11D4D6DF27}" type="pres">
      <dgm:prSet presAssocID="{6B78C5AB-5554-49E6-B98E-4BED0959C249}" presName="vert1" presStyleCnt="0"/>
      <dgm:spPr/>
    </dgm:pt>
    <dgm:pt modelId="{4B355BE6-C5E4-4BBC-B46A-B17EC3419999}" type="pres">
      <dgm:prSet presAssocID="{94A03C59-07F8-40C0-B08A-6606EC01794B}" presName="thickLine" presStyleLbl="alignNode1" presStyleIdx="4" presStyleCnt="6"/>
      <dgm:spPr/>
    </dgm:pt>
    <dgm:pt modelId="{BF93E84B-F452-4B6E-A332-02FD20B7294C}" type="pres">
      <dgm:prSet presAssocID="{94A03C59-07F8-40C0-B08A-6606EC01794B}" presName="horz1" presStyleCnt="0"/>
      <dgm:spPr/>
    </dgm:pt>
    <dgm:pt modelId="{CFBFE22A-495E-4C29-8D31-4086EB93C824}" type="pres">
      <dgm:prSet presAssocID="{94A03C59-07F8-40C0-B08A-6606EC01794B}" presName="tx1" presStyleLbl="revTx" presStyleIdx="4" presStyleCnt="6"/>
      <dgm:spPr/>
    </dgm:pt>
    <dgm:pt modelId="{7FC4DECE-722F-4AA6-974E-1E01504571CA}" type="pres">
      <dgm:prSet presAssocID="{94A03C59-07F8-40C0-B08A-6606EC01794B}" presName="vert1" presStyleCnt="0"/>
      <dgm:spPr/>
    </dgm:pt>
    <dgm:pt modelId="{36099E59-FDC1-4093-8C14-B06D9A392DF9}" type="pres">
      <dgm:prSet presAssocID="{B6597786-5320-4E82-BAA5-37A693C79B04}" presName="thickLine" presStyleLbl="alignNode1" presStyleIdx="5" presStyleCnt="6"/>
      <dgm:spPr/>
    </dgm:pt>
    <dgm:pt modelId="{C63395B6-7212-4070-A9C0-27280FF14949}" type="pres">
      <dgm:prSet presAssocID="{B6597786-5320-4E82-BAA5-37A693C79B04}" presName="horz1" presStyleCnt="0"/>
      <dgm:spPr/>
    </dgm:pt>
    <dgm:pt modelId="{9BB8C9B1-0774-485F-9D78-2B4848AC90AA}" type="pres">
      <dgm:prSet presAssocID="{B6597786-5320-4E82-BAA5-37A693C79B04}" presName="tx1" presStyleLbl="revTx" presStyleIdx="5" presStyleCnt="6"/>
      <dgm:spPr/>
    </dgm:pt>
    <dgm:pt modelId="{3822CB25-FD8A-4905-9463-E74DF43ECCF3}" type="pres">
      <dgm:prSet presAssocID="{B6597786-5320-4E82-BAA5-37A693C79B04}" presName="vert1" presStyleCnt="0"/>
      <dgm:spPr/>
    </dgm:pt>
  </dgm:ptLst>
  <dgm:cxnLst>
    <dgm:cxn modelId="{FDCB9E07-F6A7-48F7-83D3-9F58FD0B543C}" srcId="{B25342BD-588A-4272-B296-DFFA87D878F3}" destId="{B6597786-5320-4E82-BAA5-37A693C79B04}" srcOrd="5" destOrd="0" parTransId="{4C095C45-C667-4DF2-A9F2-F1730D83C69D}" sibTransId="{128C19B0-B034-4724-A087-0B7AE6DBC9CD}"/>
    <dgm:cxn modelId="{6F801C0E-A61C-46A7-9D94-2B416C6E7DE4}" srcId="{B25342BD-588A-4272-B296-DFFA87D878F3}" destId="{88BC2E69-0834-4314-A1D2-F589351EC55B}" srcOrd="2" destOrd="0" parTransId="{B7504CE7-E8FA-4A62-AF50-C264459274CB}" sibTransId="{2C63CAB5-B46E-4695-BE50-E705248EB66E}"/>
    <dgm:cxn modelId="{23E7E80F-6271-43A3-8A15-C07C1D5ECF29}" type="presOf" srcId="{FF93FAE3-9255-45C4-9940-D5F711E4E4C3}" destId="{D683604F-9981-45E7-AA63-A3089469652F}" srcOrd="0" destOrd="0" presId="urn:microsoft.com/office/officeart/2008/layout/LinedList"/>
    <dgm:cxn modelId="{A9BC8913-C75A-4F3C-92E2-92523ABD61A6}" type="presOf" srcId="{94A03C59-07F8-40C0-B08A-6606EC01794B}" destId="{CFBFE22A-495E-4C29-8D31-4086EB93C824}" srcOrd="0" destOrd="0" presId="urn:microsoft.com/office/officeart/2008/layout/LinedList"/>
    <dgm:cxn modelId="{55E79523-9332-4AB7-B221-E9E94F80FD61}" srcId="{B25342BD-588A-4272-B296-DFFA87D878F3}" destId="{94A03C59-07F8-40C0-B08A-6606EC01794B}" srcOrd="4" destOrd="0" parTransId="{B335D7D9-B99C-4C37-8A36-BF6FA28FBDA5}" sibTransId="{4BB2C924-3FE9-42AE-8105-80D87C3BDF8F}"/>
    <dgm:cxn modelId="{2809CB2E-CBDC-40C1-AF67-F74BEE06F330}" srcId="{B25342BD-588A-4272-B296-DFFA87D878F3}" destId="{FF93FAE3-9255-45C4-9940-D5F711E4E4C3}" srcOrd="1" destOrd="0" parTransId="{E14BF256-3B09-4451-B9BF-723AE822426E}" sibTransId="{B7DFD769-58E9-4E40-B055-2E9522115BE4}"/>
    <dgm:cxn modelId="{0D083F30-3838-4A49-AB4D-DDA042D8B213}" srcId="{B25342BD-588A-4272-B296-DFFA87D878F3}" destId="{608F27F7-1EA5-4230-9A01-96DF9CDA14CE}" srcOrd="0" destOrd="0" parTransId="{16465B3E-CFDF-43A2-81AD-58360102B824}" sibTransId="{A384341E-A19B-462E-B089-C51AEC1A03E6}"/>
    <dgm:cxn modelId="{F8689A81-6DE8-4E53-B9E2-566BE6234B67}" srcId="{B25342BD-588A-4272-B296-DFFA87D878F3}" destId="{6B78C5AB-5554-49E6-B98E-4BED0959C249}" srcOrd="3" destOrd="0" parTransId="{0FF5968F-5049-42FA-829F-028EFCB3A1BF}" sibTransId="{4862830E-56AB-434D-9FCC-08DCE5E851B7}"/>
    <dgm:cxn modelId="{332BB482-82E5-40C0-9C6F-798BEAC80556}" type="presOf" srcId="{88BC2E69-0834-4314-A1D2-F589351EC55B}" destId="{C3323221-7CC0-45EB-83BC-9955AF88071E}" srcOrd="0" destOrd="0" presId="urn:microsoft.com/office/officeart/2008/layout/LinedList"/>
    <dgm:cxn modelId="{C3B107B5-9118-470C-B0D6-C0F4E26CE902}" type="presOf" srcId="{B6597786-5320-4E82-BAA5-37A693C79B04}" destId="{9BB8C9B1-0774-485F-9D78-2B4848AC90AA}" srcOrd="0" destOrd="0" presId="urn:microsoft.com/office/officeart/2008/layout/LinedList"/>
    <dgm:cxn modelId="{262AD0B8-6DBD-4466-8164-91D91BF225F8}" type="presOf" srcId="{6B78C5AB-5554-49E6-B98E-4BED0959C249}" destId="{A2FE5395-2E24-4818-A479-7E3E34C58FBB}" srcOrd="0" destOrd="0" presId="urn:microsoft.com/office/officeart/2008/layout/LinedList"/>
    <dgm:cxn modelId="{95E8BDC1-FAD9-45FF-A36C-33D8FC5AB5C3}" type="presOf" srcId="{608F27F7-1EA5-4230-9A01-96DF9CDA14CE}" destId="{F040329E-727E-4D64-80A6-11B5BD28B8D6}" srcOrd="0" destOrd="0" presId="urn:microsoft.com/office/officeart/2008/layout/LinedList"/>
    <dgm:cxn modelId="{604CF6C8-FFA1-41DA-A4C1-037D2C3448AE}" type="presOf" srcId="{B25342BD-588A-4272-B296-DFFA87D878F3}" destId="{EEFF4778-D8D7-4DD9-826C-6321DB7945C2}" srcOrd="0" destOrd="0" presId="urn:microsoft.com/office/officeart/2008/layout/LinedList"/>
    <dgm:cxn modelId="{C8519D78-AECC-4DE6-8819-58F6446C5765}" type="presParOf" srcId="{EEFF4778-D8D7-4DD9-826C-6321DB7945C2}" destId="{F9216FE5-0E1D-450A-8B71-64E3A56B3336}" srcOrd="0" destOrd="0" presId="urn:microsoft.com/office/officeart/2008/layout/LinedList"/>
    <dgm:cxn modelId="{5C5273CF-C5E7-4BB5-A3AD-1393062B3568}" type="presParOf" srcId="{EEFF4778-D8D7-4DD9-826C-6321DB7945C2}" destId="{AC9AF70E-FFBB-4FD2-AE58-930662B038CD}" srcOrd="1" destOrd="0" presId="urn:microsoft.com/office/officeart/2008/layout/LinedList"/>
    <dgm:cxn modelId="{FF89DC11-B6EF-4132-81C4-6B1033D3FF8E}" type="presParOf" srcId="{AC9AF70E-FFBB-4FD2-AE58-930662B038CD}" destId="{F040329E-727E-4D64-80A6-11B5BD28B8D6}" srcOrd="0" destOrd="0" presId="urn:microsoft.com/office/officeart/2008/layout/LinedList"/>
    <dgm:cxn modelId="{619373B1-7769-49D9-BF55-83D748757343}" type="presParOf" srcId="{AC9AF70E-FFBB-4FD2-AE58-930662B038CD}" destId="{493CAA50-ACE0-45B2-AD3E-78F48CFCD04C}" srcOrd="1" destOrd="0" presId="urn:microsoft.com/office/officeart/2008/layout/LinedList"/>
    <dgm:cxn modelId="{3FEBC092-F0F1-4354-8DB8-9E171D81905D}" type="presParOf" srcId="{EEFF4778-D8D7-4DD9-826C-6321DB7945C2}" destId="{46330C00-46FF-4F46-B5C0-0B8811D89E24}" srcOrd="2" destOrd="0" presId="urn:microsoft.com/office/officeart/2008/layout/LinedList"/>
    <dgm:cxn modelId="{885E176B-3FDC-4B6E-8929-723FEA6B87BF}" type="presParOf" srcId="{EEFF4778-D8D7-4DD9-826C-6321DB7945C2}" destId="{42F0957C-3EBD-4EF7-978B-FEB509C13F18}" srcOrd="3" destOrd="0" presId="urn:microsoft.com/office/officeart/2008/layout/LinedList"/>
    <dgm:cxn modelId="{BCEF3717-5710-4008-9E25-D5C24A2C736E}" type="presParOf" srcId="{42F0957C-3EBD-4EF7-978B-FEB509C13F18}" destId="{D683604F-9981-45E7-AA63-A3089469652F}" srcOrd="0" destOrd="0" presId="urn:microsoft.com/office/officeart/2008/layout/LinedList"/>
    <dgm:cxn modelId="{FE75686A-CBF0-49BF-93A4-DC2590AE5A9D}" type="presParOf" srcId="{42F0957C-3EBD-4EF7-978B-FEB509C13F18}" destId="{505BA6E7-211B-45A3-955D-3F78FFE8D0CA}" srcOrd="1" destOrd="0" presId="urn:microsoft.com/office/officeart/2008/layout/LinedList"/>
    <dgm:cxn modelId="{FD497373-610A-4E0E-84DF-E33ECC83CF2D}" type="presParOf" srcId="{EEFF4778-D8D7-4DD9-826C-6321DB7945C2}" destId="{40733874-FADC-49FE-AB13-D547691A7E3B}" srcOrd="4" destOrd="0" presId="urn:microsoft.com/office/officeart/2008/layout/LinedList"/>
    <dgm:cxn modelId="{D615EE44-EA66-4229-8BFC-134ECCAE186D}" type="presParOf" srcId="{EEFF4778-D8D7-4DD9-826C-6321DB7945C2}" destId="{254B703A-027A-414B-8A38-4C90C153B059}" srcOrd="5" destOrd="0" presId="urn:microsoft.com/office/officeart/2008/layout/LinedList"/>
    <dgm:cxn modelId="{A849DF79-2878-4964-924B-9B026062FFB6}" type="presParOf" srcId="{254B703A-027A-414B-8A38-4C90C153B059}" destId="{C3323221-7CC0-45EB-83BC-9955AF88071E}" srcOrd="0" destOrd="0" presId="urn:microsoft.com/office/officeart/2008/layout/LinedList"/>
    <dgm:cxn modelId="{92EA1626-1266-41C6-9A30-50EB7942D3B8}" type="presParOf" srcId="{254B703A-027A-414B-8A38-4C90C153B059}" destId="{4C899E92-EAC6-4653-B197-A68E99E7083A}" srcOrd="1" destOrd="0" presId="urn:microsoft.com/office/officeart/2008/layout/LinedList"/>
    <dgm:cxn modelId="{F9F487B8-6A63-4589-A7DB-E1D2711FDC29}" type="presParOf" srcId="{EEFF4778-D8D7-4DD9-826C-6321DB7945C2}" destId="{11AE82E9-D7B7-4492-9EE7-9C486F475CBC}" srcOrd="6" destOrd="0" presId="urn:microsoft.com/office/officeart/2008/layout/LinedList"/>
    <dgm:cxn modelId="{CDFC9579-610D-4C8F-96D4-44507CB80271}" type="presParOf" srcId="{EEFF4778-D8D7-4DD9-826C-6321DB7945C2}" destId="{9A9CE216-397F-4810-8227-0A4723ED970B}" srcOrd="7" destOrd="0" presId="urn:microsoft.com/office/officeart/2008/layout/LinedList"/>
    <dgm:cxn modelId="{B07C80D8-095A-40F0-84E5-F35C0198E30A}" type="presParOf" srcId="{9A9CE216-397F-4810-8227-0A4723ED970B}" destId="{A2FE5395-2E24-4818-A479-7E3E34C58FBB}" srcOrd="0" destOrd="0" presId="urn:microsoft.com/office/officeart/2008/layout/LinedList"/>
    <dgm:cxn modelId="{80645C35-1616-4660-87BA-BF7826ADDE5A}" type="presParOf" srcId="{9A9CE216-397F-4810-8227-0A4723ED970B}" destId="{A126A994-EF70-4416-A759-CD11D4D6DF27}" srcOrd="1" destOrd="0" presId="urn:microsoft.com/office/officeart/2008/layout/LinedList"/>
    <dgm:cxn modelId="{6B4DDA9C-A257-493F-A4F3-3C9A2C9C431D}" type="presParOf" srcId="{EEFF4778-D8D7-4DD9-826C-6321DB7945C2}" destId="{4B355BE6-C5E4-4BBC-B46A-B17EC3419999}" srcOrd="8" destOrd="0" presId="urn:microsoft.com/office/officeart/2008/layout/LinedList"/>
    <dgm:cxn modelId="{535C6C79-16FC-491C-A608-C445E3DC5E79}" type="presParOf" srcId="{EEFF4778-D8D7-4DD9-826C-6321DB7945C2}" destId="{BF93E84B-F452-4B6E-A332-02FD20B7294C}" srcOrd="9" destOrd="0" presId="urn:microsoft.com/office/officeart/2008/layout/LinedList"/>
    <dgm:cxn modelId="{F137E547-2380-49CD-A5AF-8F4141DCF62B}" type="presParOf" srcId="{BF93E84B-F452-4B6E-A332-02FD20B7294C}" destId="{CFBFE22A-495E-4C29-8D31-4086EB93C824}" srcOrd="0" destOrd="0" presId="urn:microsoft.com/office/officeart/2008/layout/LinedList"/>
    <dgm:cxn modelId="{173B3285-B88A-4D4A-8423-5186F53E52C2}" type="presParOf" srcId="{BF93E84B-F452-4B6E-A332-02FD20B7294C}" destId="{7FC4DECE-722F-4AA6-974E-1E01504571CA}" srcOrd="1" destOrd="0" presId="urn:microsoft.com/office/officeart/2008/layout/LinedList"/>
    <dgm:cxn modelId="{B84C4C2D-FF93-440B-8E35-5C17D7E60DE5}" type="presParOf" srcId="{EEFF4778-D8D7-4DD9-826C-6321DB7945C2}" destId="{36099E59-FDC1-4093-8C14-B06D9A392DF9}" srcOrd="10" destOrd="0" presId="urn:microsoft.com/office/officeart/2008/layout/LinedList"/>
    <dgm:cxn modelId="{9C114C66-9F99-49CE-B7FD-0B020C5FAA5F}" type="presParOf" srcId="{EEFF4778-D8D7-4DD9-826C-6321DB7945C2}" destId="{C63395B6-7212-4070-A9C0-27280FF14949}" srcOrd="11" destOrd="0" presId="urn:microsoft.com/office/officeart/2008/layout/LinedList"/>
    <dgm:cxn modelId="{B897944F-E870-4841-8A98-EDE1EFF894F3}" type="presParOf" srcId="{C63395B6-7212-4070-A9C0-27280FF14949}" destId="{9BB8C9B1-0774-485F-9D78-2B4848AC90AA}" srcOrd="0" destOrd="0" presId="urn:microsoft.com/office/officeart/2008/layout/LinedList"/>
    <dgm:cxn modelId="{4FAF8DE2-A0AA-4ACF-B7AC-05EB21A20AD6}" type="presParOf" srcId="{C63395B6-7212-4070-A9C0-27280FF14949}" destId="{3822CB25-FD8A-4905-9463-E74DF43ECC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5342BD-588A-4272-B296-DFFA87D878F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08F27F7-1EA5-4230-9A01-96DF9CDA14CE}">
      <dgm:prSet/>
      <dgm:spPr/>
      <dgm:t>
        <a:bodyPr/>
        <a:lstStyle/>
        <a:p>
          <a:r>
            <a:rPr lang="en-US" b="0" i="0" dirty="0"/>
            <a:t>Pennsylvania – 239 million MWHs (2022)</a:t>
          </a:r>
        </a:p>
        <a:p>
          <a:r>
            <a:rPr lang="en-US" b="0" i="0" dirty="0"/>
            <a:t>	            235 million MWHs (2023)</a:t>
          </a:r>
        </a:p>
        <a:p>
          <a:r>
            <a:rPr lang="en-US" b="0" i="0" dirty="0"/>
            <a:t>			</a:t>
          </a:r>
          <a:endParaRPr lang="en-US" dirty="0"/>
        </a:p>
      </dgm:t>
    </dgm:pt>
    <dgm:pt modelId="{16465B3E-CFDF-43A2-81AD-58360102B824}" type="parTrans" cxnId="{0D083F30-3838-4A49-AB4D-DDA042D8B213}">
      <dgm:prSet/>
      <dgm:spPr/>
      <dgm:t>
        <a:bodyPr/>
        <a:lstStyle/>
        <a:p>
          <a:endParaRPr lang="en-US"/>
        </a:p>
      </dgm:t>
    </dgm:pt>
    <dgm:pt modelId="{A384341E-A19B-462E-B089-C51AEC1A03E6}" type="sibTrans" cxnId="{0D083F30-3838-4A49-AB4D-DDA042D8B213}">
      <dgm:prSet/>
      <dgm:spPr/>
      <dgm:t>
        <a:bodyPr/>
        <a:lstStyle/>
        <a:p>
          <a:endParaRPr lang="en-US"/>
        </a:p>
      </dgm:t>
    </dgm:pt>
    <dgm:pt modelId="{FF93FAE3-9255-45C4-9940-D5F711E4E4C3}">
      <dgm:prSet/>
      <dgm:spPr/>
      <dgm:t>
        <a:bodyPr/>
        <a:lstStyle/>
        <a:p>
          <a:r>
            <a:rPr lang="en-US" dirty="0"/>
            <a:t>Illinois  – 185 million MWHs (2022)</a:t>
          </a:r>
        </a:p>
        <a:p>
          <a:r>
            <a:rPr lang="en-US" dirty="0"/>
            <a:t>                177 million MWHS (2023)</a:t>
          </a:r>
        </a:p>
      </dgm:t>
    </dgm:pt>
    <dgm:pt modelId="{E14BF256-3B09-4451-B9BF-723AE822426E}" type="parTrans" cxnId="{2809CB2E-CBDC-40C1-AF67-F74BEE06F330}">
      <dgm:prSet/>
      <dgm:spPr/>
      <dgm:t>
        <a:bodyPr/>
        <a:lstStyle/>
        <a:p>
          <a:endParaRPr lang="en-US"/>
        </a:p>
      </dgm:t>
    </dgm:pt>
    <dgm:pt modelId="{B7DFD769-58E9-4E40-B055-2E9522115BE4}" type="sibTrans" cxnId="{2809CB2E-CBDC-40C1-AF67-F74BEE06F330}">
      <dgm:prSet/>
      <dgm:spPr/>
      <dgm:t>
        <a:bodyPr/>
        <a:lstStyle/>
        <a:p>
          <a:endParaRPr lang="en-US"/>
        </a:p>
      </dgm:t>
    </dgm:pt>
    <dgm:pt modelId="{88BC2E69-0834-4314-A1D2-F589351EC55B}">
      <dgm:prSet/>
      <dgm:spPr/>
      <dgm:t>
        <a:bodyPr/>
        <a:lstStyle/>
        <a:p>
          <a:r>
            <a:rPr lang="en-US" dirty="0"/>
            <a:t>Ohio  – 135 million MWHs (2022)</a:t>
          </a:r>
        </a:p>
        <a:p>
          <a:r>
            <a:rPr lang="en-US" dirty="0"/>
            <a:t>              133 million MWHs (2023)</a:t>
          </a:r>
        </a:p>
      </dgm:t>
    </dgm:pt>
    <dgm:pt modelId="{B7504CE7-E8FA-4A62-AF50-C264459274CB}" type="parTrans" cxnId="{6F801C0E-A61C-46A7-9D94-2B416C6E7DE4}">
      <dgm:prSet/>
      <dgm:spPr/>
      <dgm:t>
        <a:bodyPr/>
        <a:lstStyle/>
        <a:p>
          <a:endParaRPr lang="en-US"/>
        </a:p>
      </dgm:t>
    </dgm:pt>
    <dgm:pt modelId="{2C63CAB5-B46E-4695-BE50-E705248EB66E}" type="sibTrans" cxnId="{6F801C0E-A61C-46A7-9D94-2B416C6E7DE4}">
      <dgm:prSet/>
      <dgm:spPr/>
      <dgm:t>
        <a:bodyPr/>
        <a:lstStyle/>
        <a:p>
          <a:endParaRPr lang="en-US"/>
        </a:p>
      </dgm:t>
    </dgm:pt>
    <dgm:pt modelId="{6B78C5AB-5554-49E6-B98E-4BED0959C249}">
      <dgm:prSet/>
      <dgm:spPr/>
      <dgm:t>
        <a:bodyPr/>
        <a:lstStyle/>
        <a:p>
          <a:r>
            <a:rPr lang="en-US" dirty="0"/>
            <a:t>New Jersey – 65 million MWHs (2022)</a:t>
          </a:r>
        </a:p>
        <a:p>
          <a:r>
            <a:rPr lang="en-US" dirty="0"/>
            <a:t>	         64 millions MWHs (2023)</a:t>
          </a:r>
        </a:p>
      </dgm:t>
    </dgm:pt>
    <dgm:pt modelId="{0FF5968F-5049-42FA-829F-028EFCB3A1BF}" type="parTrans" cxnId="{F8689A81-6DE8-4E53-B9E2-566BE6234B67}">
      <dgm:prSet/>
      <dgm:spPr/>
      <dgm:t>
        <a:bodyPr/>
        <a:lstStyle/>
        <a:p>
          <a:endParaRPr lang="en-US"/>
        </a:p>
      </dgm:t>
    </dgm:pt>
    <dgm:pt modelId="{4862830E-56AB-434D-9FCC-08DCE5E851B7}" type="sibTrans" cxnId="{F8689A81-6DE8-4E53-B9E2-566BE6234B67}">
      <dgm:prSet/>
      <dgm:spPr/>
      <dgm:t>
        <a:bodyPr/>
        <a:lstStyle/>
        <a:p>
          <a:endParaRPr lang="en-US"/>
        </a:p>
      </dgm:t>
    </dgm:pt>
    <dgm:pt modelId="{B6597786-5320-4E82-BAA5-37A693C79B04}">
      <dgm:prSet/>
      <dgm:spPr/>
      <dgm:t>
        <a:bodyPr/>
        <a:lstStyle/>
        <a:p>
          <a:r>
            <a:rPr lang="en-US" i="0" dirty="0"/>
            <a:t>National Total -  4.23 billion MWHs (2022)</a:t>
          </a:r>
        </a:p>
        <a:p>
          <a:r>
            <a:rPr lang="en-US" i="0" dirty="0"/>
            <a:t>                            4.18 billion  MWHs (2023)</a:t>
          </a:r>
          <a:endParaRPr lang="en-US" i="1" dirty="0"/>
        </a:p>
        <a:p>
          <a:r>
            <a:rPr lang="en-US" i="1" dirty="0"/>
            <a:t>Source:  https://www.eia.gov/electricity/annual/html/epa_03_07.html</a:t>
          </a:r>
          <a:endParaRPr lang="en-US" dirty="0"/>
        </a:p>
      </dgm:t>
    </dgm:pt>
    <dgm:pt modelId="{128C19B0-B034-4724-A087-0B7AE6DBC9CD}" type="sibTrans" cxnId="{FDCB9E07-F6A7-48F7-83D3-9F58FD0B543C}">
      <dgm:prSet/>
      <dgm:spPr/>
      <dgm:t>
        <a:bodyPr/>
        <a:lstStyle/>
        <a:p>
          <a:endParaRPr lang="en-US"/>
        </a:p>
      </dgm:t>
    </dgm:pt>
    <dgm:pt modelId="{4C095C45-C667-4DF2-A9F2-F1730D83C69D}" type="parTrans" cxnId="{FDCB9E07-F6A7-48F7-83D3-9F58FD0B543C}">
      <dgm:prSet/>
      <dgm:spPr/>
      <dgm:t>
        <a:bodyPr/>
        <a:lstStyle/>
        <a:p>
          <a:endParaRPr lang="en-US"/>
        </a:p>
      </dgm:t>
    </dgm:pt>
    <dgm:pt modelId="{94A03C59-07F8-40C0-B08A-6606EC01794B}">
      <dgm:prSet/>
      <dgm:spPr/>
      <dgm:t>
        <a:bodyPr/>
        <a:lstStyle/>
        <a:p>
          <a:r>
            <a:rPr lang="en-US" dirty="0"/>
            <a:t>Maryland – 37 million MWHs (2022)</a:t>
          </a:r>
        </a:p>
        <a:p>
          <a:r>
            <a:rPr lang="en-US" dirty="0"/>
            <a:t>                      36 million MWs (2023)</a:t>
          </a:r>
        </a:p>
      </dgm:t>
    </dgm:pt>
    <dgm:pt modelId="{4BB2C924-3FE9-42AE-8105-80D87C3BDF8F}" type="sibTrans" cxnId="{55E79523-9332-4AB7-B221-E9E94F80FD61}">
      <dgm:prSet/>
      <dgm:spPr/>
      <dgm:t>
        <a:bodyPr/>
        <a:lstStyle/>
        <a:p>
          <a:endParaRPr lang="en-US"/>
        </a:p>
      </dgm:t>
    </dgm:pt>
    <dgm:pt modelId="{B335D7D9-B99C-4C37-8A36-BF6FA28FBDA5}" type="parTrans" cxnId="{55E79523-9332-4AB7-B221-E9E94F80FD61}">
      <dgm:prSet/>
      <dgm:spPr/>
      <dgm:t>
        <a:bodyPr/>
        <a:lstStyle/>
        <a:p>
          <a:endParaRPr lang="en-US"/>
        </a:p>
      </dgm:t>
    </dgm:pt>
    <dgm:pt modelId="{B84F8C94-1DDA-41AF-BE89-610A860DD776}" type="pres">
      <dgm:prSet presAssocID="{B25342BD-588A-4272-B296-DFFA87D878F3}" presName="vert0" presStyleCnt="0">
        <dgm:presLayoutVars>
          <dgm:dir/>
          <dgm:animOne val="branch"/>
          <dgm:animLvl val="lvl"/>
        </dgm:presLayoutVars>
      </dgm:prSet>
      <dgm:spPr/>
    </dgm:pt>
    <dgm:pt modelId="{3AB8B179-5F2F-49B3-8D66-776ED8861436}" type="pres">
      <dgm:prSet presAssocID="{608F27F7-1EA5-4230-9A01-96DF9CDA14CE}" presName="thickLine" presStyleLbl="alignNode1" presStyleIdx="0" presStyleCnt="6"/>
      <dgm:spPr/>
    </dgm:pt>
    <dgm:pt modelId="{096A3307-9616-422E-AD95-B3874592D516}" type="pres">
      <dgm:prSet presAssocID="{608F27F7-1EA5-4230-9A01-96DF9CDA14CE}" presName="horz1" presStyleCnt="0"/>
      <dgm:spPr/>
    </dgm:pt>
    <dgm:pt modelId="{DDA8E0AD-B59E-4013-89B8-0B49D8BFCF20}" type="pres">
      <dgm:prSet presAssocID="{608F27F7-1EA5-4230-9A01-96DF9CDA14CE}" presName="tx1" presStyleLbl="revTx" presStyleIdx="0" presStyleCnt="6"/>
      <dgm:spPr/>
    </dgm:pt>
    <dgm:pt modelId="{8ED4BB38-EE2D-4BD1-9E7E-CABF7E7B48AD}" type="pres">
      <dgm:prSet presAssocID="{608F27F7-1EA5-4230-9A01-96DF9CDA14CE}" presName="vert1" presStyleCnt="0"/>
      <dgm:spPr/>
    </dgm:pt>
    <dgm:pt modelId="{C94FB8DE-2E5E-4464-A84E-9F7B9B9E032F}" type="pres">
      <dgm:prSet presAssocID="{FF93FAE3-9255-45C4-9940-D5F711E4E4C3}" presName="thickLine" presStyleLbl="alignNode1" presStyleIdx="1" presStyleCnt="6"/>
      <dgm:spPr/>
    </dgm:pt>
    <dgm:pt modelId="{7E1B08DE-5D80-436B-AB20-6E13D487B540}" type="pres">
      <dgm:prSet presAssocID="{FF93FAE3-9255-45C4-9940-D5F711E4E4C3}" presName="horz1" presStyleCnt="0"/>
      <dgm:spPr/>
    </dgm:pt>
    <dgm:pt modelId="{89E4E6C0-EA26-4B35-8E8E-AA26256697C7}" type="pres">
      <dgm:prSet presAssocID="{FF93FAE3-9255-45C4-9940-D5F711E4E4C3}" presName="tx1" presStyleLbl="revTx" presStyleIdx="1" presStyleCnt="6"/>
      <dgm:spPr/>
    </dgm:pt>
    <dgm:pt modelId="{227F10C8-D24F-4565-A7E7-051471C6B700}" type="pres">
      <dgm:prSet presAssocID="{FF93FAE3-9255-45C4-9940-D5F711E4E4C3}" presName="vert1" presStyleCnt="0"/>
      <dgm:spPr/>
    </dgm:pt>
    <dgm:pt modelId="{0A77CC8C-1C7F-486E-81BD-D69331FCC317}" type="pres">
      <dgm:prSet presAssocID="{88BC2E69-0834-4314-A1D2-F589351EC55B}" presName="thickLine" presStyleLbl="alignNode1" presStyleIdx="2" presStyleCnt="6"/>
      <dgm:spPr/>
    </dgm:pt>
    <dgm:pt modelId="{8FFBB568-0B02-4A37-866E-4052D2E57EBD}" type="pres">
      <dgm:prSet presAssocID="{88BC2E69-0834-4314-A1D2-F589351EC55B}" presName="horz1" presStyleCnt="0"/>
      <dgm:spPr/>
    </dgm:pt>
    <dgm:pt modelId="{B0BEA3D6-B742-4DEB-8A14-C17B9AF17985}" type="pres">
      <dgm:prSet presAssocID="{88BC2E69-0834-4314-A1D2-F589351EC55B}" presName="tx1" presStyleLbl="revTx" presStyleIdx="2" presStyleCnt="6"/>
      <dgm:spPr/>
    </dgm:pt>
    <dgm:pt modelId="{6DD9F755-47F6-4BED-9D82-51DF7AD47395}" type="pres">
      <dgm:prSet presAssocID="{88BC2E69-0834-4314-A1D2-F589351EC55B}" presName="vert1" presStyleCnt="0"/>
      <dgm:spPr/>
    </dgm:pt>
    <dgm:pt modelId="{5E35FBE8-21E6-483F-87D3-F09664F62F9E}" type="pres">
      <dgm:prSet presAssocID="{6B78C5AB-5554-49E6-B98E-4BED0959C249}" presName="thickLine" presStyleLbl="alignNode1" presStyleIdx="3" presStyleCnt="6"/>
      <dgm:spPr/>
    </dgm:pt>
    <dgm:pt modelId="{6A03C2F8-1408-4CA8-B605-B52135CDC55E}" type="pres">
      <dgm:prSet presAssocID="{6B78C5AB-5554-49E6-B98E-4BED0959C249}" presName="horz1" presStyleCnt="0"/>
      <dgm:spPr/>
    </dgm:pt>
    <dgm:pt modelId="{9485C15D-4590-4CB2-BA7B-4DF5B5A5EB49}" type="pres">
      <dgm:prSet presAssocID="{6B78C5AB-5554-49E6-B98E-4BED0959C249}" presName="tx1" presStyleLbl="revTx" presStyleIdx="3" presStyleCnt="6"/>
      <dgm:spPr/>
    </dgm:pt>
    <dgm:pt modelId="{81161DB9-0E9B-4D10-857A-12AABD050A5E}" type="pres">
      <dgm:prSet presAssocID="{6B78C5AB-5554-49E6-B98E-4BED0959C249}" presName="vert1" presStyleCnt="0"/>
      <dgm:spPr/>
    </dgm:pt>
    <dgm:pt modelId="{2314A235-6508-4D59-8712-B790CF6B1ABB}" type="pres">
      <dgm:prSet presAssocID="{94A03C59-07F8-40C0-B08A-6606EC01794B}" presName="thickLine" presStyleLbl="alignNode1" presStyleIdx="4" presStyleCnt="6"/>
      <dgm:spPr/>
    </dgm:pt>
    <dgm:pt modelId="{D25E691B-C56C-4C8C-BAEB-A6A9F8EFC078}" type="pres">
      <dgm:prSet presAssocID="{94A03C59-07F8-40C0-B08A-6606EC01794B}" presName="horz1" presStyleCnt="0"/>
      <dgm:spPr/>
    </dgm:pt>
    <dgm:pt modelId="{5C9A2E44-66F3-411E-82D1-9B589ED4FA93}" type="pres">
      <dgm:prSet presAssocID="{94A03C59-07F8-40C0-B08A-6606EC01794B}" presName="tx1" presStyleLbl="revTx" presStyleIdx="4" presStyleCnt="6"/>
      <dgm:spPr/>
    </dgm:pt>
    <dgm:pt modelId="{49ACD3F8-5B56-400A-ABAA-829BE88343C3}" type="pres">
      <dgm:prSet presAssocID="{94A03C59-07F8-40C0-B08A-6606EC01794B}" presName="vert1" presStyleCnt="0"/>
      <dgm:spPr/>
    </dgm:pt>
    <dgm:pt modelId="{67ED4E23-FD5A-44CD-A5F1-EE24A44158A2}" type="pres">
      <dgm:prSet presAssocID="{B6597786-5320-4E82-BAA5-37A693C79B04}" presName="thickLine" presStyleLbl="alignNode1" presStyleIdx="5" presStyleCnt="6"/>
      <dgm:spPr/>
    </dgm:pt>
    <dgm:pt modelId="{6B703629-CD50-4034-A001-0BD4CC405955}" type="pres">
      <dgm:prSet presAssocID="{B6597786-5320-4E82-BAA5-37A693C79B04}" presName="horz1" presStyleCnt="0"/>
      <dgm:spPr/>
    </dgm:pt>
    <dgm:pt modelId="{86A202C2-F1E4-4346-B408-90C7B717D01E}" type="pres">
      <dgm:prSet presAssocID="{B6597786-5320-4E82-BAA5-37A693C79B04}" presName="tx1" presStyleLbl="revTx" presStyleIdx="5" presStyleCnt="6"/>
      <dgm:spPr/>
    </dgm:pt>
    <dgm:pt modelId="{359FFFE2-779A-4115-91A6-C1E6437291C8}" type="pres">
      <dgm:prSet presAssocID="{B6597786-5320-4E82-BAA5-37A693C79B04}" presName="vert1" presStyleCnt="0"/>
      <dgm:spPr/>
    </dgm:pt>
  </dgm:ptLst>
  <dgm:cxnLst>
    <dgm:cxn modelId="{FDCB9E07-F6A7-48F7-83D3-9F58FD0B543C}" srcId="{B25342BD-588A-4272-B296-DFFA87D878F3}" destId="{B6597786-5320-4E82-BAA5-37A693C79B04}" srcOrd="5" destOrd="0" parTransId="{4C095C45-C667-4DF2-A9F2-F1730D83C69D}" sibTransId="{128C19B0-B034-4724-A087-0B7AE6DBC9CD}"/>
    <dgm:cxn modelId="{6F801C0E-A61C-46A7-9D94-2B416C6E7DE4}" srcId="{B25342BD-588A-4272-B296-DFFA87D878F3}" destId="{88BC2E69-0834-4314-A1D2-F589351EC55B}" srcOrd="2" destOrd="0" parTransId="{B7504CE7-E8FA-4A62-AF50-C264459274CB}" sibTransId="{2C63CAB5-B46E-4695-BE50-E705248EB66E}"/>
    <dgm:cxn modelId="{55E79523-9332-4AB7-B221-E9E94F80FD61}" srcId="{B25342BD-588A-4272-B296-DFFA87D878F3}" destId="{94A03C59-07F8-40C0-B08A-6606EC01794B}" srcOrd="4" destOrd="0" parTransId="{B335D7D9-B99C-4C37-8A36-BF6FA28FBDA5}" sibTransId="{4BB2C924-3FE9-42AE-8105-80D87C3BDF8F}"/>
    <dgm:cxn modelId="{2809CB2E-CBDC-40C1-AF67-F74BEE06F330}" srcId="{B25342BD-588A-4272-B296-DFFA87D878F3}" destId="{FF93FAE3-9255-45C4-9940-D5F711E4E4C3}" srcOrd="1" destOrd="0" parTransId="{E14BF256-3B09-4451-B9BF-723AE822426E}" sibTransId="{B7DFD769-58E9-4E40-B055-2E9522115BE4}"/>
    <dgm:cxn modelId="{0D083F30-3838-4A49-AB4D-DDA042D8B213}" srcId="{B25342BD-588A-4272-B296-DFFA87D878F3}" destId="{608F27F7-1EA5-4230-9A01-96DF9CDA14CE}" srcOrd="0" destOrd="0" parTransId="{16465B3E-CFDF-43A2-81AD-58360102B824}" sibTransId="{A384341E-A19B-462E-B089-C51AEC1A03E6}"/>
    <dgm:cxn modelId="{2C7D7732-7BA9-4223-8FFE-B96555D54C6D}" type="presOf" srcId="{94A03C59-07F8-40C0-B08A-6606EC01794B}" destId="{5C9A2E44-66F3-411E-82D1-9B589ED4FA93}" srcOrd="0" destOrd="0" presId="urn:microsoft.com/office/officeart/2008/layout/LinedList"/>
    <dgm:cxn modelId="{CEAB634B-27B5-40E4-BA55-F7CD9F6D7A93}" type="presOf" srcId="{FF93FAE3-9255-45C4-9940-D5F711E4E4C3}" destId="{89E4E6C0-EA26-4B35-8E8E-AA26256697C7}" srcOrd="0" destOrd="0" presId="urn:microsoft.com/office/officeart/2008/layout/LinedList"/>
    <dgm:cxn modelId="{6429C64B-48A0-41FF-ACDA-9AAC76348434}" type="presOf" srcId="{6B78C5AB-5554-49E6-B98E-4BED0959C249}" destId="{9485C15D-4590-4CB2-BA7B-4DF5B5A5EB49}" srcOrd="0" destOrd="0" presId="urn:microsoft.com/office/officeart/2008/layout/LinedList"/>
    <dgm:cxn modelId="{63AB146C-48EF-403E-97EC-999AF5D4F5A5}" type="presOf" srcId="{608F27F7-1EA5-4230-9A01-96DF9CDA14CE}" destId="{DDA8E0AD-B59E-4013-89B8-0B49D8BFCF20}" srcOrd="0" destOrd="0" presId="urn:microsoft.com/office/officeart/2008/layout/LinedList"/>
    <dgm:cxn modelId="{3B76B07A-E186-4B8A-90A5-6502EBCF976E}" type="presOf" srcId="{B25342BD-588A-4272-B296-DFFA87D878F3}" destId="{B84F8C94-1DDA-41AF-BE89-610A860DD776}" srcOrd="0" destOrd="0" presId="urn:microsoft.com/office/officeart/2008/layout/LinedList"/>
    <dgm:cxn modelId="{F8689A81-6DE8-4E53-B9E2-566BE6234B67}" srcId="{B25342BD-588A-4272-B296-DFFA87D878F3}" destId="{6B78C5AB-5554-49E6-B98E-4BED0959C249}" srcOrd="3" destOrd="0" parTransId="{0FF5968F-5049-42FA-829F-028EFCB3A1BF}" sibTransId="{4862830E-56AB-434D-9FCC-08DCE5E851B7}"/>
    <dgm:cxn modelId="{FB6CC3C7-2A5C-40BE-8823-0F40BB7DD763}" type="presOf" srcId="{B6597786-5320-4E82-BAA5-37A693C79B04}" destId="{86A202C2-F1E4-4346-B408-90C7B717D01E}" srcOrd="0" destOrd="0" presId="urn:microsoft.com/office/officeart/2008/layout/LinedList"/>
    <dgm:cxn modelId="{8A7762F2-06C5-4F72-BF2F-DC7CF7D693D2}" type="presOf" srcId="{88BC2E69-0834-4314-A1D2-F589351EC55B}" destId="{B0BEA3D6-B742-4DEB-8A14-C17B9AF17985}" srcOrd="0" destOrd="0" presId="urn:microsoft.com/office/officeart/2008/layout/LinedList"/>
    <dgm:cxn modelId="{43B7E6CA-DAB6-483C-9D41-F195665AAC53}" type="presParOf" srcId="{B84F8C94-1DDA-41AF-BE89-610A860DD776}" destId="{3AB8B179-5F2F-49B3-8D66-776ED8861436}" srcOrd="0" destOrd="0" presId="urn:microsoft.com/office/officeart/2008/layout/LinedList"/>
    <dgm:cxn modelId="{B483D5FB-D672-4D4A-982F-0B9E2BBFD986}" type="presParOf" srcId="{B84F8C94-1DDA-41AF-BE89-610A860DD776}" destId="{096A3307-9616-422E-AD95-B3874592D516}" srcOrd="1" destOrd="0" presId="urn:microsoft.com/office/officeart/2008/layout/LinedList"/>
    <dgm:cxn modelId="{92A61AA0-E4C4-4387-8E93-490742350A64}" type="presParOf" srcId="{096A3307-9616-422E-AD95-B3874592D516}" destId="{DDA8E0AD-B59E-4013-89B8-0B49D8BFCF20}" srcOrd="0" destOrd="0" presId="urn:microsoft.com/office/officeart/2008/layout/LinedList"/>
    <dgm:cxn modelId="{E7679466-69AD-41B8-B488-91FDC016DE3F}" type="presParOf" srcId="{096A3307-9616-422E-AD95-B3874592D516}" destId="{8ED4BB38-EE2D-4BD1-9E7E-CABF7E7B48AD}" srcOrd="1" destOrd="0" presId="urn:microsoft.com/office/officeart/2008/layout/LinedList"/>
    <dgm:cxn modelId="{1BCE8756-EB9C-40D4-ADBC-3C7B12A55B0D}" type="presParOf" srcId="{B84F8C94-1DDA-41AF-BE89-610A860DD776}" destId="{C94FB8DE-2E5E-4464-A84E-9F7B9B9E032F}" srcOrd="2" destOrd="0" presId="urn:microsoft.com/office/officeart/2008/layout/LinedList"/>
    <dgm:cxn modelId="{AB49C336-D527-41A8-9EDC-E236C1ADDD22}" type="presParOf" srcId="{B84F8C94-1DDA-41AF-BE89-610A860DD776}" destId="{7E1B08DE-5D80-436B-AB20-6E13D487B540}" srcOrd="3" destOrd="0" presId="urn:microsoft.com/office/officeart/2008/layout/LinedList"/>
    <dgm:cxn modelId="{DE350F05-263A-4DD5-B436-85957E1FC6E8}" type="presParOf" srcId="{7E1B08DE-5D80-436B-AB20-6E13D487B540}" destId="{89E4E6C0-EA26-4B35-8E8E-AA26256697C7}" srcOrd="0" destOrd="0" presId="urn:microsoft.com/office/officeart/2008/layout/LinedList"/>
    <dgm:cxn modelId="{319364BC-16F5-47E4-B788-AA3B777693CB}" type="presParOf" srcId="{7E1B08DE-5D80-436B-AB20-6E13D487B540}" destId="{227F10C8-D24F-4565-A7E7-051471C6B700}" srcOrd="1" destOrd="0" presId="urn:microsoft.com/office/officeart/2008/layout/LinedList"/>
    <dgm:cxn modelId="{41A5B262-FE1F-4B6A-B606-5B21799BF915}" type="presParOf" srcId="{B84F8C94-1DDA-41AF-BE89-610A860DD776}" destId="{0A77CC8C-1C7F-486E-81BD-D69331FCC317}" srcOrd="4" destOrd="0" presId="urn:microsoft.com/office/officeart/2008/layout/LinedList"/>
    <dgm:cxn modelId="{74EDCC9E-F0E0-4EAE-88F7-9E61E324AA43}" type="presParOf" srcId="{B84F8C94-1DDA-41AF-BE89-610A860DD776}" destId="{8FFBB568-0B02-4A37-866E-4052D2E57EBD}" srcOrd="5" destOrd="0" presId="urn:microsoft.com/office/officeart/2008/layout/LinedList"/>
    <dgm:cxn modelId="{06D4CBCD-8EA3-47F8-87F9-F15631001210}" type="presParOf" srcId="{8FFBB568-0B02-4A37-866E-4052D2E57EBD}" destId="{B0BEA3D6-B742-4DEB-8A14-C17B9AF17985}" srcOrd="0" destOrd="0" presId="urn:microsoft.com/office/officeart/2008/layout/LinedList"/>
    <dgm:cxn modelId="{C9A390EF-CD56-451A-80B6-A00001E7BD4A}" type="presParOf" srcId="{8FFBB568-0B02-4A37-866E-4052D2E57EBD}" destId="{6DD9F755-47F6-4BED-9D82-51DF7AD47395}" srcOrd="1" destOrd="0" presId="urn:microsoft.com/office/officeart/2008/layout/LinedList"/>
    <dgm:cxn modelId="{60ECEE65-28FC-4E68-B55C-E79041F6126F}" type="presParOf" srcId="{B84F8C94-1DDA-41AF-BE89-610A860DD776}" destId="{5E35FBE8-21E6-483F-87D3-F09664F62F9E}" srcOrd="6" destOrd="0" presId="urn:microsoft.com/office/officeart/2008/layout/LinedList"/>
    <dgm:cxn modelId="{0417EB37-1A8F-4574-9F8E-E965D993F80F}" type="presParOf" srcId="{B84F8C94-1DDA-41AF-BE89-610A860DD776}" destId="{6A03C2F8-1408-4CA8-B605-B52135CDC55E}" srcOrd="7" destOrd="0" presId="urn:microsoft.com/office/officeart/2008/layout/LinedList"/>
    <dgm:cxn modelId="{6AC50B73-4520-4838-B09B-C834F4DC9312}" type="presParOf" srcId="{6A03C2F8-1408-4CA8-B605-B52135CDC55E}" destId="{9485C15D-4590-4CB2-BA7B-4DF5B5A5EB49}" srcOrd="0" destOrd="0" presId="urn:microsoft.com/office/officeart/2008/layout/LinedList"/>
    <dgm:cxn modelId="{69B92679-2DA4-4A3B-8F73-9F32160746A0}" type="presParOf" srcId="{6A03C2F8-1408-4CA8-B605-B52135CDC55E}" destId="{81161DB9-0E9B-4D10-857A-12AABD050A5E}" srcOrd="1" destOrd="0" presId="urn:microsoft.com/office/officeart/2008/layout/LinedList"/>
    <dgm:cxn modelId="{8DEBF776-EF8C-4375-8CEA-3386B2B99D64}" type="presParOf" srcId="{B84F8C94-1DDA-41AF-BE89-610A860DD776}" destId="{2314A235-6508-4D59-8712-B790CF6B1ABB}" srcOrd="8" destOrd="0" presId="urn:microsoft.com/office/officeart/2008/layout/LinedList"/>
    <dgm:cxn modelId="{15F05AA0-B63B-438C-86BF-0D043E4866F1}" type="presParOf" srcId="{B84F8C94-1DDA-41AF-BE89-610A860DD776}" destId="{D25E691B-C56C-4C8C-BAEB-A6A9F8EFC078}" srcOrd="9" destOrd="0" presId="urn:microsoft.com/office/officeart/2008/layout/LinedList"/>
    <dgm:cxn modelId="{C3967776-C2E9-4CC3-B519-1EA20B97F082}" type="presParOf" srcId="{D25E691B-C56C-4C8C-BAEB-A6A9F8EFC078}" destId="{5C9A2E44-66F3-411E-82D1-9B589ED4FA93}" srcOrd="0" destOrd="0" presId="urn:microsoft.com/office/officeart/2008/layout/LinedList"/>
    <dgm:cxn modelId="{64C0EF4B-6908-4454-A2C3-5D0D8A38569F}" type="presParOf" srcId="{D25E691B-C56C-4C8C-BAEB-A6A9F8EFC078}" destId="{49ACD3F8-5B56-400A-ABAA-829BE88343C3}" srcOrd="1" destOrd="0" presId="urn:microsoft.com/office/officeart/2008/layout/LinedList"/>
    <dgm:cxn modelId="{24253CEF-1D79-4AD8-8F33-2FD2B48BB4C4}" type="presParOf" srcId="{B84F8C94-1DDA-41AF-BE89-610A860DD776}" destId="{67ED4E23-FD5A-44CD-A5F1-EE24A44158A2}" srcOrd="10" destOrd="0" presId="urn:microsoft.com/office/officeart/2008/layout/LinedList"/>
    <dgm:cxn modelId="{4196739B-8246-48D3-8DB9-C3EABEED6EC5}" type="presParOf" srcId="{B84F8C94-1DDA-41AF-BE89-610A860DD776}" destId="{6B703629-CD50-4034-A001-0BD4CC405955}" srcOrd="11" destOrd="0" presId="urn:microsoft.com/office/officeart/2008/layout/LinedList"/>
    <dgm:cxn modelId="{845E007A-2D9F-417A-918F-0951E020F20C}" type="presParOf" srcId="{6B703629-CD50-4034-A001-0BD4CC405955}" destId="{86A202C2-F1E4-4346-B408-90C7B717D01E}" srcOrd="0" destOrd="0" presId="urn:microsoft.com/office/officeart/2008/layout/LinedList"/>
    <dgm:cxn modelId="{587DE86E-4E41-4D32-A9C7-0EEE841B6D7B}" type="presParOf" srcId="{6B703629-CD50-4034-A001-0BD4CC405955}" destId="{359FFFE2-779A-4115-91A6-C1E6437291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16FE5-0E1D-450A-8B71-64E3A56B3336}">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0329E-727E-4D64-80A6-11B5BD28B8D6}">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dirty="0"/>
            <a:t>New York – 18.33 cents/kwh (2022)</a:t>
          </a:r>
        </a:p>
        <a:p>
          <a:pPr marL="0" lvl="0" indent="0" algn="l" defTabSz="666750">
            <a:lnSpc>
              <a:spcPct val="90000"/>
            </a:lnSpc>
            <a:spcBef>
              <a:spcPct val="0"/>
            </a:spcBef>
            <a:spcAft>
              <a:spcPct val="35000"/>
            </a:spcAft>
            <a:buNone/>
          </a:pPr>
          <a:r>
            <a:rPr lang="en-US" sz="1500" kern="1200" dirty="0"/>
            <a:t>                      18.28 cents/kwh (2023)</a:t>
          </a:r>
        </a:p>
      </dsp:txBody>
      <dsp:txXfrm>
        <a:off x="0" y="2703"/>
        <a:ext cx="6900512" cy="921789"/>
      </dsp:txXfrm>
    </dsp:sp>
    <dsp:sp modelId="{46330C00-46FF-4F46-B5C0-0B8811D89E24}">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3604F-9981-45E7-AA63-A3089469652F}">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New Jersey – 14.80 cents/kwh (2022)</a:t>
          </a:r>
        </a:p>
        <a:p>
          <a:pPr marL="0" lvl="0" indent="0" algn="l" defTabSz="666750">
            <a:lnSpc>
              <a:spcPct val="90000"/>
            </a:lnSpc>
            <a:spcBef>
              <a:spcPct val="0"/>
            </a:spcBef>
            <a:spcAft>
              <a:spcPct val="35000"/>
            </a:spcAft>
            <a:buNone/>
          </a:pPr>
          <a:r>
            <a:rPr lang="en-US" sz="1500" kern="1200" dirty="0"/>
            <a:t>                        15.27 cents/kwh (2023)</a:t>
          </a:r>
        </a:p>
      </dsp:txBody>
      <dsp:txXfrm>
        <a:off x="0" y="924492"/>
        <a:ext cx="6900512" cy="921789"/>
      </dsp:txXfrm>
    </dsp:sp>
    <dsp:sp modelId="{40733874-FADC-49FE-AB13-D547691A7E3B}">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23221-7CC0-45EB-83BC-9955AF88071E}">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dirty="0"/>
            <a:t>Maryland – 13.32 cents/kwh (2022)</a:t>
          </a:r>
        </a:p>
        <a:p>
          <a:pPr marL="0" lvl="0" indent="0" algn="l" defTabSz="666750">
            <a:lnSpc>
              <a:spcPct val="90000"/>
            </a:lnSpc>
            <a:spcBef>
              <a:spcPct val="0"/>
            </a:spcBef>
            <a:spcAft>
              <a:spcPct val="35000"/>
            </a:spcAft>
            <a:buNone/>
          </a:pPr>
          <a:r>
            <a:rPr lang="en-US" sz="1500" b="0" i="0" kern="1200" dirty="0"/>
            <a:t>	       14.24 cents/kwh (2023)</a:t>
          </a:r>
          <a:endParaRPr lang="en-US" sz="1500" kern="1200" dirty="0"/>
        </a:p>
      </dsp:txBody>
      <dsp:txXfrm>
        <a:off x="0" y="1846281"/>
        <a:ext cx="6900512" cy="921789"/>
      </dsp:txXfrm>
    </dsp:sp>
    <dsp:sp modelId="{11AE82E9-D7B7-4492-9EE7-9C486F475CBC}">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E5395-2E24-4818-A479-7E3E34C58FBB}">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Pennsylvania – 11.86 cents/kwh (2022)</a:t>
          </a:r>
        </a:p>
        <a:p>
          <a:pPr marL="0" lvl="0" indent="0" algn="l" defTabSz="666750">
            <a:lnSpc>
              <a:spcPct val="90000"/>
            </a:lnSpc>
            <a:spcBef>
              <a:spcPct val="0"/>
            </a:spcBef>
            <a:spcAft>
              <a:spcPct val="35000"/>
            </a:spcAft>
            <a:buNone/>
          </a:pPr>
          <a:r>
            <a:rPr lang="en-US" sz="1500" kern="1200" dirty="0"/>
            <a:t>                           12.57 cents/kwh (2023)</a:t>
          </a:r>
        </a:p>
      </dsp:txBody>
      <dsp:txXfrm>
        <a:off x="0" y="2768070"/>
        <a:ext cx="6900512" cy="921789"/>
      </dsp:txXfrm>
    </dsp:sp>
    <dsp:sp modelId="{4B355BE6-C5E4-4BBC-B46A-B17EC3419999}">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FE22A-495E-4C29-8D31-4086EB93C824}">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Ohio – 10.64 cents/kwh (2022)</a:t>
          </a:r>
        </a:p>
        <a:p>
          <a:pPr marL="0" lvl="0" indent="0" algn="l" defTabSz="666750">
            <a:lnSpc>
              <a:spcPct val="90000"/>
            </a:lnSpc>
            <a:spcBef>
              <a:spcPct val="0"/>
            </a:spcBef>
            <a:spcAft>
              <a:spcPct val="35000"/>
            </a:spcAft>
            <a:buNone/>
          </a:pPr>
          <a:r>
            <a:rPr lang="en-US" sz="1500" kern="1200" dirty="0"/>
            <a:t>            11.04 cents/kwh (2023)</a:t>
          </a:r>
        </a:p>
      </dsp:txBody>
      <dsp:txXfrm>
        <a:off x="0" y="3689859"/>
        <a:ext cx="6900512" cy="921789"/>
      </dsp:txXfrm>
    </dsp:sp>
    <dsp:sp modelId="{36099E59-FDC1-4093-8C14-B06D9A392DF9}">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8C9B1-0774-485F-9D78-2B4848AC90AA}">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i="0" kern="1200" dirty="0"/>
            <a:t>National Average -  12.36 cents/kwh (2022)</a:t>
          </a:r>
        </a:p>
        <a:p>
          <a:pPr marL="0" lvl="0" indent="0" algn="l" defTabSz="666750">
            <a:lnSpc>
              <a:spcPct val="90000"/>
            </a:lnSpc>
            <a:spcBef>
              <a:spcPct val="0"/>
            </a:spcBef>
            <a:spcAft>
              <a:spcPct val="35000"/>
            </a:spcAft>
            <a:buNone/>
          </a:pPr>
          <a:r>
            <a:rPr lang="en-US" sz="1500" i="0" kern="1200" dirty="0"/>
            <a:t>		    12.68 cents/kwh (2023)</a:t>
          </a:r>
          <a:endParaRPr lang="en-US" sz="1500" i="1" kern="1200" dirty="0"/>
        </a:p>
        <a:p>
          <a:pPr marL="0" lvl="0" indent="0" algn="l" defTabSz="666750">
            <a:lnSpc>
              <a:spcPct val="90000"/>
            </a:lnSpc>
            <a:spcBef>
              <a:spcPct val="0"/>
            </a:spcBef>
            <a:spcAft>
              <a:spcPct val="35000"/>
            </a:spcAft>
            <a:buNone/>
          </a:pPr>
          <a:r>
            <a:rPr lang="en-US" sz="1500" i="1" kern="1200" dirty="0"/>
            <a:t>Source:  https://www.eia.gov/electricity/state/</a:t>
          </a:r>
          <a:endParaRPr lang="en-US" sz="1500" kern="1200" dirty="0"/>
        </a:p>
      </dsp:txBody>
      <dsp:txXfrm>
        <a:off x="0" y="4611648"/>
        <a:ext cx="6900512" cy="921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8B179-5F2F-49B3-8D66-776ED8861436}">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8E0AD-B59E-4013-89B8-0B49D8BFCF20}">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dirty="0"/>
            <a:t>Pennsylvania – 239 million MWHs (2022)</a:t>
          </a:r>
        </a:p>
        <a:p>
          <a:pPr marL="0" lvl="0" indent="0" algn="l" defTabSz="666750">
            <a:lnSpc>
              <a:spcPct val="90000"/>
            </a:lnSpc>
            <a:spcBef>
              <a:spcPct val="0"/>
            </a:spcBef>
            <a:spcAft>
              <a:spcPct val="35000"/>
            </a:spcAft>
            <a:buNone/>
          </a:pPr>
          <a:r>
            <a:rPr lang="en-US" sz="1500" b="0" i="0" kern="1200" dirty="0"/>
            <a:t>	            235 million MWHs (2023)</a:t>
          </a:r>
        </a:p>
        <a:p>
          <a:pPr marL="0" lvl="0" indent="0" algn="l" defTabSz="666750">
            <a:lnSpc>
              <a:spcPct val="90000"/>
            </a:lnSpc>
            <a:spcBef>
              <a:spcPct val="0"/>
            </a:spcBef>
            <a:spcAft>
              <a:spcPct val="35000"/>
            </a:spcAft>
            <a:buNone/>
          </a:pPr>
          <a:r>
            <a:rPr lang="en-US" sz="1500" b="0" i="0" kern="1200" dirty="0"/>
            <a:t>			</a:t>
          </a:r>
          <a:endParaRPr lang="en-US" sz="1500" kern="1200" dirty="0"/>
        </a:p>
      </dsp:txBody>
      <dsp:txXfrm>
        <a:off x="0" y="2703"/>
        <a:ext cx="6900512" cy="921789"/>
      </dsp:txXfrm>
    </dsp:sp>
    <dsp:sp modelId="{C94FB8DE-2E5E-4464-A84E-9F7B9B9E032F}">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4E6C0-EA26-4B35-8E8E-AA26256697C7}">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Illinois  – 185 million MWHs (2022)</a:t>
          </a:r>
        </a:p>
        <a:p>
          <a:pPr marL="0" lvl="0" indent="0" algn="l" defTabSz="666750">
            <a:lnSpc>
              <a:spcPct val="90000"/>
            </a:lnSpc>
            <a:spcBef>
              <a:spcPct val="0"/>
            </a:spcBef>
            <a:spcAft>
              <a:spcPct val="35000"/>
            </a:spcAft>
            <a:buNone/>
          </a:pPr>
          <a:r>
            <a:rPr lang="en-US" sz="1500" kern="1200" dirty="0"/>
            <a:t>                177 million MWHS (2023)</a:t>
          </a:r>
        </a:p>
      </dsp:txBody>
      <dsp:txXfrm>
        <a:off x="0" y="924492"/>
        <a:ext cx="6900512" cy="921789"/>
      </dsp:txXfrm>
    </dsp:sp>
    <dsp:sp modelId="{0A77CC8C-1C7F-486E-81BD-D69331FCC317}">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EA3D6-B742-4DEB-8A14-C17B9AF17985}">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Ohio  – 135 million MWHs (2022)</a:t>
          </a:r>
        </a:p>
        <a:p>
          <a:pPr marL="0" lvl="0" indent="0" algn="l" defTabSz="666750">
            <a:lnSpc>
              <a:spcPct val="90000"/>
            </a:lnSpc>
            <a:spcBef>
              <a:spcPct val="0"/>
            </a:spcBef>
            <a:spcAft>
              <a:spcPct val="35000"/>
            </a:spcAft>
            <a:buNone/>
          </a:pPr>
          <a:r>
            <a:rPr lang="en-US" sz="1500" kern="1200" dirty="0"/>
            <a:t>              133 million MWHs (2023)</a:t>
          </a:r>
        </a:p>
      </dsp:txBody>
      <dsp:txXfrm>
        <a:off x="0" y="1846281"/>
        <a:ext cx="6900512" cy="921789"/>
      </dsp:txXfrm>
    </dsp:sp>
    <dsp:sp modelId="{5E35FBE8-21E6-483F-87D3-F09664F62F9E}">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5C15D-4590-4CB2-BA7B-4DF5B5A5EB49}">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New Jersey – 65 million MWHs (2022)</a:t>
          </a:r>
        </a:p>
        <a:p>
          <a:pPr marL="0" lvl="0" indent="0" algn="l" defTabSz="666750">
            <a:lnSpc>
              <a:spcPct val="90000"/>
            </a:lnSpc>
            <a:spcBef>
              <a:spcPct val="0"/>
            </a:spcBef>
            <a:spcAft>
              <a:spcPct val="35000"/>
            </a:spcAft>
            <a:buNone/>
          </a:pPr>
          <a:r>
            <a:rPr lang="en-US" sz="1500" kern="1200" dirty="0"/>
            <a:t>	         64 millions MWHs (2023)</a:t>
          </a:r>
        </a:p>
      </dsp:txBody>
      <dsp:txXfrm>
        <a:off x="0" y="2768070"/>
        <a:ext cx="6900512" cy="921789"/>
      </dsp:txXfrm>
    </dsp:sp>
    <dsp:sp modelId="{2314A235-6508-4D59-8712-B790CF6B1ABB}">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9A2E44-66F3-411E-82D1-9B589ED4FA93}">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Maryland – 37 million MWHs (2022)</a:t>
          </a:r>
        </a:p>
        <a:p>
          <a:pPr marL="0" lvl="0" indent="0" algn="l" defTabSz="666750">
            <a:lnSpc>
              <a:spcPct val="90000"/>
            </a:lnSpc>
            <a:spcBef>
              <a:spcPct val="0"/>
            </a:spcBef>
            <a:spcAft>
              <a:spcPct val="35000"/>
            </a:spcAft>
            <a:buNone/>
          </a:pPr>
          <a:r>
            <a:rPr lang="en-US" sz="1500" kern="1200" dirty="0"/>
            <a:t>                      36 million MWs (2023)</a:t>
          </a:r>
        </a:p>
      </dsp:txBody>
      <dsp:txXfrm>
        <a:off x="0" y="3689859"/>
        <a:ext cx="6900512" cy="921789"/>
      </dsp:txXfrm>
    </dsp:sp>
    <dsp:sp modelId="{67ED4E23-FD5A-44CD-A5F1-EE24A44158A2}">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202C2-F1E4-4346-B408-90C7B717D01E}">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i="0" kern="1200" dirty="0"/>
            <a:t>National Total -  4.23 billion MWHs (2022)</a:t>
          </a:r>
        </a:p>
        <a:p>
          <a:pPr marL="0" lvl="0" indent="0" algn="l" defTabSz="666750">
            <a:lnSpc>
              <a:spcPct val="90000"/>
            </a:lnSpc>
            <a:spcBef>
              <a:spcPct val="0"/>
            </a:spcBef>
            <a:spcAft>
              <a:spcPct val="35000"/>
            </a:spcAft>
            <a:buNone/>
          </a:pPr>
          <a:r>
            <a:rPr lang="en-US" sz="1500" i="0" kern="1200" dirty="0"/>
            <a:t>                            4.18 billion  MWHs (2023)</a:t>
          </a:r>
          <a:endParaRPr lang="en-US" sz="1500" i="1" kern="1200" dirty="0"/>
        </a:p>
        <a:p>
          <a:pPr marL="0" lvl="0" indent="0" algn="l" defTabSz="666750">
            <a:lnSpc>
              <a:spcPct val="90000"/>
            </a:lnSpc>
            <a:spcBef>
              <a:spcPct val="0"/>
            </a:spcBef>
            <a:spcAft>
              <a:spcPct val="35000"/>
            </a:spcAft>
            <a:buNone/>
          </a:pPr>
          <a:r>
            <a:rPr lang="en-US" sz="1500" i="1" kern="1200" dirty="0"/>
            <a:t>Source:  https://www.eia.gov/electricity/annual/html/epa_03_07.html</a:t>
          </a:r>
          <a:endParaRPr lang="en-US" sz="1500" kern="1200" dirty="0"/>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DDC85-3F42-46D7-BC9A-F17E24073908}"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8C1F8-D1AC-4038-9709-4FD623E2C13F}" type="slidenum">
              <a:rPr lang="en-US" smtClean="0"/>
              <a:t>‹#›</a:t>
            </a:fld>
            <a:endParaRPr lang="en-US"/>
          </a:p>
        </p:txBody>
      </p:sp>
    </p:spTree>
    <p:extLst>
      <p:ext uri="{BB962C8B-B14F-4D97-AF65-F5344CB8AC3E}">
        <p14:creationId xmlns:p14="http://schemas.microsoft.com/office/powerpoint/2010/main" val="367747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029F-B670-4B09-9E01-BB5278195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365953-F243-4F74-8462-B904CAD54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362377-FB9D-41AD-B83E-7BD886F09D64}"/>
              </a:ext>
            </a:extLst>
          </p:cNvPr>
          <p:cNvSpPr>
            <a:spLocks noGrp="1"/>
          </p:cNvSpPr>
          <p:nvPr>
            <p:ph type="dt" sz="half" idx="10"/>
          </p:nvPr>
        </p:nvSpPr>
        <p:spPr/>
        <p:txBody>
          <a:bodyPr/>
          <a:lstStyle/>
          <a:p>
            <a:fld id="{37B8E665-C1DE-40ED-A3D4-36414257E3EA}" type="datetimeFigureOut">
              <a:rPr lang="en-US" smtClean="0"/>
              <a:t>5/9/2025</a:t>
            </a:fld>
            <a:endParaRPr lang="en-US"/>
          </a:p>
        </p:txBody>
      </p:sp>
      <p:sp>
        <p:nvSpPr>
          <p:cNvPr id="5" name="Footer Placeholder 4">
            <a:extLst>
              <a:ext uri="{FF2B5EF4-FFF2-40B4-BE49-F238E27FC236}">
                <a16:creationId xmlns:a16="http://schemas.microsoft.com/office/drawing/2014/main" id="{DEF3B358-5EAE-4B3D-AE0A-FE7C1C68B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31524-4D38-42AB-803B-8774385BBC39}"/>
              </a:ext>
            </a:extLst>
          </p:cNvPr>
          <p:cNvSpPr>
            <a:spLocks noGrp="1"/>
          </p:cNvSpPr>
          <p:nvPr>
            <p:ph type="sldNum" sz="quarter" idx="12"/>
          </p:nvPr>
        </p:nvSpPr>
        <p:spPr/>
        <p:txBody>
          <a:bodyPr/>
          <a:lstStyle/>
          <a:p>
            <a:fld id="{3ABCA84A-9469-49CC-AD29-07BDA826EBF5}" type="slidenum">
              <a:rPr lang="en-US" smtClean="0"/>
              <a:t>‹#›</a:t>
            </a:fld>
            <a:endParaRPr lang="en-US"/>
          </a:p>
        </p:txBody>
      </p:sp>
    </p:spTree>
    <p:extLst>
      <p:ext uri="{BB962C8B-B14F-4D97-AF65-F5344CB8AC3E}">
        <p14:creationId xmlns:p14="http://schemas.microsoft.com/office/powerpoint/2010/main" val="326852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2853-D71F-4A5D-AEA4-4110061EE4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A4C08D-6577-4C75-9EE5-3CA7E82FA0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21CA6-C21E-46D3-8BA6-D39A866E7CF7}"/>
              </a:ext>
            </a:extLst>
          </p:cNvPr>
          <p:cNvSpPr>
            <a:spLocks noGrp="1"/>
          </p:cNvSpPr>
          <p:nvPr>
            <p:ph type="dt" sz="half" idx="10"/>
          </p:nvPr>
        </p:nvSpPr>
        <p:spPr/>
        <p:txBody>
          <a:bodyPr/>
          <a:lstStyle/>
          <a:p>
            <a:fld id="{37B8E665-C1DE-40ED-A3D4-36414257E3EA}" type="datetimeFigureOut">
              <a:rPr lang="en-US" smtClean="0"/>
              <a:t>5/9/2025</a:t>
            </a:fld>
            <a:endParaRPr lang="en-US"/>
          </a:p>
        </p:txBody>
      </p:sp>
      <p:sp>
        <p:nvSpPr>
          <p:cNvPr id="5" name="Footer Placeholder 4">
            <a:extLst>
              <a:ext uri="{FF2B5EF4-FFF2-40B4-BE49-F238E27FC236}">
                <a16:creationId xmlns:a16="http://schemas.microsoft.com/office/drawing/2014/main" id="{6F1903EB-A4D4-4B78-B06E-0CA130629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CA8C2-1FE1-4A26-A2D1-AAD02366CA5D}"/>
              </a:ext>
            </a:extLst>
          </p:cNvPr>
          <p:cNvSpPr>
            <a:spLocks noGrp="1"/>
          </p:cNvSpPr>
          <p:nvPr>
            <p:ph type="sldNum" sz="quarter" idx="12"/>
          </p:nvPr>
        </p:nvSpPr>
        <p:spPr/>
        <p:txBody>
          <a:bodyPr/>
          <a:lstStyle/>
          <a:p>
            <a:fld id="{3ABCA84A-9469-49CC-AD29-07BDA826EBF5}" type="slidenum">
              <a:rPr lang="en-US" smtClean="0"/>
              <a:t>‹#›</a:t>
            </a:fld>
            <a:endParaRPr lang="en-US"/>
          </a:p>
        </p:txBody>
      </p:sp>
    </p:spTree>
    <p:extLst>
      <p:ext uri="{BB962C8B-B14F-4D97-AF65-F5344CB8AC3E}">
        <p14:creationId xmlns:p14="http://schemas.microsoft.com/office/powerpoint/2010/main" val="48821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1FAD4C-667B-4A11-B989-210E0F77C0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9B2C5B-F3AA-4DF4-9AC6-51C3CE42BB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70B1A-FE1B-49FA-A295-BFD68BF76B60}"/>
              </a:ext>
            </a:extLst>
          </p:cNvPr>
          <p:cNvSpPr>
            <a:spLocks noGrp="1"/>
          </p:cNvSpPr>
          <p:nvPr>
            <p:ph type="dt" sz="half" idx="10"/>
          </p:nvPr>
        </p:nvSpPr>
        <p:spPr/>
        <p:txBody>
          <a:bodyPr/>
          <a:lstStyle/>
          <a:p>
            <a:fld id="{37B8E665-C1DE-40ED-A3D4-36414257E3EA}" type="datetimeFigureOut">
              <a:rPr lang="en-US" smtClean="0"/>
              <a:t>5/9/2025</a:t>
            </a:fld>
            <a:endParaRPr lang="en-US"/>
          </a:p>
        </p:txBody>
      </p:sp>
      <p:sp>
        <p:nvSpPr>
          <p:cNvPr id="5" name="Footer Placeholder 4">
            <a:extLst>
              <a:ext uri="{FF2B5EF4-FFF2-40B4-BE49-F238E27FC236}">
                <a16:creationId xmlns:a16="http://schemas.microsoft.com/office/drawing/2014/main" id="{80456BCD-D7C5-47B0-A9FA-C9BB7E8E9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06BB9-5496-4200-BD40-936A2BEB1574}"/>
              </a:ext>
            </a:extLst>
          </p:cNvPr>
          <p:cNvSpPr>
            <a:spLocks noGrp="1"/>
          </p:cNvSpPr>
          <p:nvPr>
            <p:ph type="sldNum" sz="quarter" idx="12"/>
          </p:nvPr>
        </p:nvSpPr>
        <p:spPr/>
        <p:txBody>
          <a:bodyPr/>
          <a:lstStyle/>
          <a:p>
            <a:fld id="{3ABCA84A-9469-49CC-AD29-07BDA826EBF5}" type="slidenum">
              <a:rPr lang="en-US" smtClean="0"/>
              <a:t>‹#›</a:t>
            </a:fld>
            <a:endParaRPr lang="en-US"/>
          </a:p>
        </p:txBody>
      </p:sp>
    </p:spTree>
    <p:extLst>
      <p:ext uri="{BB962C8B-B14F-4D97-AF65-F5344CB8AC3E}">
        <p14:creationId xmlns:p14="http://schemas.microsoft.com/office/powerpoint/2010/main" val="136364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A0E4-0BC3-4B68-B66D-9ACEB6B168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1EF1E-FC1C-4E6D-B93D-98C7C1F7A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FADE9-322F-448B-8371-3E5A1EA4284B}"/>
              </a:ext>
            </a:extLst>
          </p:cNvPr>
          <p:cNvSpPr>
            <a:spLocks noGrp="1"/>
          </p:cNvSpPr>
          <p:nvPr>
            <p:ph type="dt" sz="half" idx="10"/>
          </p:nvPr>
        </p:nvSpPr>
        <p:spPr/>
        <p:txBody>
          <a:bodyPr/>
          <a:lstStyle/>
          <a:p>
            <a:fld id="{37B8E665-C1DE-40ED-A3D4-36414257E3EA}" type="datetimeFigureOut">
              <a:rPr lang="en-US" smtClean="0"/>
              <a:t>5/9/2025</a:t>
            </a:fld>
            <a:endParaRPr lang="en-US"/>
          </a:p>
        </p:txBody>
      </p:sp>
      <p:sp>
        <p:nvSpPr>
          <p:cNvPr id="5" name="Footer Placeholder 4">
            <a:extLst>
              <a:ext uri="{FF2B5EF4-FFF2-40B4-BE49-F238E27FC236}">
                <a16:creationId xmlns:a16="http://schemas.microsoft.com/office/drawing/2014/main" id="{D6149008-5C4F-4E69-A843-93AABD197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FF52B-92C5-4E0B-82CB-237003AF9BB1}"/>
              </a:ext>
            </a:extLst>
          </p:cNvPr>
          <p:cNvSpPr>
            <a:spLocks noGrp="1"/>
          </p:cNvSpPr>
          <p:nvPr>
            <p:ph type="sldNum" sz="quarter" idx="12"/>
          </p:nvPr>
        </p:nvSpPr>
        <p:spPr/>
        <p:txBody>
          <a:bodyPr/>
          <a:lstStyle/>
          <a:p>
            <a:fld id="{3ABCA84A-9469-49CC-AD29-07BDA826EBF5}" type="slidenum">
              <a:rPr lang="en-US" smtClean="0"/>
              <a:t>‹#›</a:t>
            </a:fld>
            <a:endParaRPr lang="en-US"/>
          </a:p>
        </p:txBody>
      </p:sp>
    </p:spTree>
    <p:extLst>
      <p:ext uri="{BB962C8B-B14F-4D97-AF65-F5344CB8AC3E}">
        <p14:creationId xmlns:p14="http://schemas.microsoft.com/office/powerpoint/2010/main" val="201171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79F2-0132-4E60-A3AB-D3B70B98EC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8417F0-D0D5-4C20-A43C-9BEE985E8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C9D26C-499C-467F-822E-E0E90D94A189}"/>
              </a:ext>
            </a:extLst>
          </p:cNvPr>
          <p:cNvSpPr>
            <a:spLocks noGrp="1"/>
          </p:cNvSpPr>
          <p:nvPr>
            <p:ph type="dt" sz="half" idx="10"/>
          </p:nvPr>
        </p:nvSpPr>
        <p:spPr/>
        <p:txBody>
          <a:bodyPr/>
          <a:lstStyle/>
          <a:p>
            <a:fld id="{37B8E665-C1DE-40ED-A3D4-36414257E3EA}" type="datetimeFigureOut">
              <a:rPr lang="en-US" smtClean="0"/>
              <a:t>5/9/2025</a:t>
            </a:fld>
            <a:endParaRPr lang="en-US"/>
          </a:p>
        </p:txBody>
      </p:sp>
      <p:sp>
        <p:nvSpPr>
          <p:cNvPr id="5" name="Footer Placeholder 4">
            <a:extLst>
              <a:ext uri="{FF2B5EF4-FFF2-40B4-BE49-F238E27FC236}">
                <a16:creationId xmlns:a16="http://schemas.microsoft.com/office/drawing/2014/main" id="{C58DF4F1-6D64-48BA-9AC8-F3371CA2E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4B6C4-AC76-4D07-B9EF-757E32CE434A}"/>
              </a:ext>
            </a:extLst>
          </p:cNvPr>
          <p:cNvSpPr>
            <a:spLocks noGrp="1"/>
          </p:cNvSpPr>
          <p:nvPr>
            <p:ph type="sldNum" sz="quarter" idx="12"/>
          </p:nvPr>
        </p:nvSpPr>
        <p:spPr/>
        <p:txBody>
          <a:bodyPr/>
          <a:lstStyle/>
          <a:p>
            <a:fld id="{3ABCA84A-9469-49CC-AD29-07BDA826EBF5}" type="slidenum">
              <a:rPr lang="en-US" smtClean="0"/>
              <a:t>‹#›</a:t>
            </a:fld>
            <a:endParaRPr lang="en-US"/>
          </a:p>
        </p:txBody>
      </p:sp>
    </p:spTree>
    <p:extLst>
      <p:ext uri="{BB962C8B-B14F-4D97-AF65-F5344CB8AC3E}">
        <p14:creationId xmlns:p14="http://schemas.microsoft.com/office/powerpoint/2010/main" val="59045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FB82-4B0C-4FE7-BA5F-D0C1E7111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3F56D-AD8A-4E60-A18B-ADAE88E37D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21834B-F0FA-464D-BA38-BD084A8481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36D786-67B7-45FF-A334-77C3D77B629F}"/>
              </a:ext>
            </a:extLst>
          </p:cNvPr>
          <p:cNvSpPr>
            <a:spLocks noGrp="1"/>
          </p:cNvSpPr>
          <p:nvPr>
            <p:ph type="dt" sz="half" idx="10"/>
          </p:nvPr>
        </p:nvSpPr>
        <p:spPr/>
        <p:txBody>
          <a:bodyPr/>
          <a:lstStyle/>
          <a:p>
            <a:fld id="{37B8E665-C1DE-40ED-A3D4-36414257E3EA}" type="datetimeFigureOut">
              <a:rPr lang="en-US" smtClean="0"/>
              <a:t>5/9/2025</a:t>
            </a:fld>
            <a:endParaRPr lang="en-US"/>
          </a:p>
        </p:txBody>
      </p:sp>
      <p:sp>
        <p:nvSpPr>
          <p:cNvPr id="6" name="Footer Placeholder 5">
            <a:extLst>
              <a:ext uri="{FF2B5EF4-FFF2-40B4-BE49-F238E27FC236}">
                <a16:creationId xmlns:a16="http://schemas.microsoft.com/office/drawing/2014/main" id="{4CD6F593-EACD-49F9-BDE2-4BD3EC6C0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E85877-729E-4E11-ADFF-65AFA8912B19}"/>
              </a:ext>
            </a:extLst>
          </p:cNvPr>
          <p:cNvSpPr>
            <a:spLocks noGrp="1"/>
          </p:cNvSpPr>
          <p:nvPr>
            <p:ph type="sldNum" sz="quarter" idx="12"/>
          </p:nvPr>
        </p:nvSpPr>
        <p:spPr/>
        <p:txBody>
          <a:bodyPr/>
          <a:lstStyle/>
          <a:p>
            <a:fld id="{3ABCA84A-9469-49CC-AD29-07BDA826EBF5}" type="slidenum">
              <a:rPr lang="en-US" smtClean="0"/>
              <a:t>‹#›</a:t>
            </a:fld>
            <a:endParaRPr lang="en-US"/>
          </a:p>
        </p:txBody>
      </p:sp>
    </p:spTree>
    <p:extLst>
      <p:ext uri="{BB962C8B-B14F-4D97-AF65-F5344CB8AC3E}">
        <p14:creationId xmlns:p14="http://schemas.microsoft.com/office/powerpoint/2010/main" val="410752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B776D-2D09-45FF-8AB1-8F00BAEC41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A79341-B5A9-438B-90AC-F00713224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2AE499-D35C-4120-B280-ABEF0C0E0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38AF2D-8081-4160-915D-10046FAFB5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DF23D9-B5C7-41A5-83F9-CFD97E0333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1B83D2-2774-4232-BAA5-F9659C2D8592}"/>
              </a:ext>
            </a:extLst>
          </p:cNvPr>
          <p:cNvSpPr>
            <a:spLocks noGrp="1"/>
          </p:cNvSpPr>
          <p:nvPr>
            <p:ph type="dt" sz="half" idx="10"/>
          </p:nvPr>
        </p:nvSpPr>
        <p:spPr/>
        <p:txBody>
          <a:bodyPr/>
          <a:lstStyle/>
          <a:p>
            <a:fld id="{37B8E665-C1DE-40ED-A3D4-36414257E3EA}" type="datetimeFigureOut">
              <a:rPr lang="en-US" smtClean="0"/>
              <a:t>5/9/2025</a:t>
            </a:fld>
            <a:endParaRPr lang="en-US"/>
          </a:p>
        </p:txBody>
      </p:sp>
      <p:sp>
        <p:nvSpPr>
          <p:cNvPr id="8" name="Footer Placeholder 7">
            <a:extLst>
              <a:ext uri="{FF2B5EF4-FFF2-40B4-BE49-F238E27FC236}">
                <a16:creationId xmlns:a16="http://schemas.microsoft.com/office/drawing/2014/main" id="{1AC0D9C4-32EA-4CCA-8FA0-656C865EFD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32EB9F-30AF-43DB-BC5B-FA0CDB067A39}"/>
              </a:ext>
            </a:extLst>
          </p:cNvPr>
          <p:cNvSpPr>
            <a:spLocks noGrp="1"/>
          </p:cNvSpPr>
          <p:nvPr>
            <p:ph type="sldNum" sz="quarter" idx="12"/>
          </p:nvPr>
        </p:nvSpPr>
        <p:spPr/>
        <p:txBody>
          <a:bodyPr/>
          <a:lstStyle/>
          <a:p>
            <a:fld id="{3ABCA84A-9469-49CC-AD29-07BDA826EBF5}" type="slidenum">
              <a:rPr lang="en-US" smtClean="0"/>
              <a:t>‹#›</a:t>
            </a:fld>
            <a:endParaRPr lang="en-US"/>
          </a:p>
        </p:txBody>
      </p:sp>
    </p:spTree>
    <p:extLst>
      <p:ext uri="{BB962C8B-B14F-4D97-AF65-F5344CB8AC3E}">
        <p14:creationId xmlns:p14="http://schemas.microsoft.com/office/powerpoint/2010/main" val="318971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CE60-35AB-4759-AA11-BFBA734266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EAFA2D-5C47-4A78-A840-602CFDE17377}"/>
              </a:ext>
            </a:extLst>
          </p:cNvPr>
          <p:cNvSpPr>
            <a:spLocks noGrp="1"/>
          </p:cNvSpPr>
          <p:nvPr>
            <p:ph type="dt" sz="half" idx="10"/>
          </p:nvPr>
        </p:nvSpPr>
        <p:spPr/>
        <p:txBody>
          <a:bodyPr/>
          <a:lstStyle/>
          <a:p>
            <a:fld id="{37B8E665-C1DE-40ED-A3D4-36414257E3EA}" type="datetimeFigureOut">
              <a:rPr lang="en-US" smtClean="0"/>
              <a:t>5/9/2025</a:t>
            </a:fld>
            <a:endParaRPr lang="en-US"/>
          </a:p>
        </p:txBody>
      </p:sp>
      <p:sp>
        <p:nvSpPr>
          <p:cNvPr id="4" name="Footer Placeholder 3">
            <a:extLst>
              <a:ext uri="{FF2B5EF4-FFF2-40B4-BE49-F238E27FC236}">
                <a16:creationId xmlns:a16="http://schemas.microsoft.com/office/drawing/2014/main" id="{7CF23641-B22E-4B53-B640-62E05BEE82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A2E304-51E9-4FBF-A365-FFE6ED1DA5D4}"/>
              </a:ext>
            </a:extLst>
          </p:cNvPr>
          <p:cNvSpPr>
            <a:spLocks noGrp="1"/>
          </p:cNvSpPr>
          <p:nvPr>
            <p:ph type="sldNum" sz="quarter" idx="12"/>
          </p:nvPr>
        </p:nvSpPr>
        <p:spPr/>
        <p:txBody>
          <a:bodyPr/>
          <a:lstStyle/>
          <a:p>
            <a:fld id="{3ABCA84A-9469-49CC-AD29-07BDA826EBF5}" type="slidenum">
              <a:rPr lang="en-US" smtClean="0"/>
              <a:t>‹#›</a:t>
            </a:fld>
            <a:endParaRPr lang="en-US"/>
          </a:p>
        </p:txBody>
      </p:sp>
    </p:spTree>
    <p:extLst>
      <p:ext uri="{BB962C8B-B14F-4D97-AF65-F5344CB8AC3E}">
        <p14:creationId xmlns:p14="http://schemas.microsoft.com/office/powerpoint/2010/main" val="190657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AD439-1670-44B3-A5C2-D73B3A3FD343}"/>
              </a:ext>
            </a:extLst>
          </p:cNvPr>
          <p:cNvSpPr>
            <a:spLocks noGrp="1"/>
          </p:cNvSpPr>
          <p:nvPr>
            <p:ph type="dt" sz="half" idx="10"/>
          </p:nvPr>
        </p:nvSpPr>
        <p:spPr/>
        <p:txBody>
          <a:bodyPr/>
          <a:lstStyle/>
          <a:p>
            <a:fld id="{37B8E665-C1DE-40ED-A3D4-36414257E3EA}" type="datetimeFigureOut">
              <a:rPr lang="en-US" smtClean="0"/>
              <a:t>5/9/2025</a:t>
            </a:fld>
            <a:endParaRPr lang="en-US"/>
          </a:p>
        </p:txBody>
      </p:sp>
      <p:sp>
        <p:nvSpPr>
          <p:cNvPr id="3" name="Footer Placeholder 2">
            <a:extLst>
              <a:ext uri="{FF2B5EF4-FFF2-40B4-BE49-F238E27FC236}">
                <a16:creationId xmlns:a16="http://schemas.microsoft.com/office/drawing/2014/main" id="{460717ED-E214-49A7-ACF7-CFDD7EEFB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759BDB-9C61-41B2-BC07-795B1E67476D}"/>
              </a:ext>
            </a:extLst>
          </p:cNvPr>
          <p:cNvSpPr>
            <a:spLocks noGrp="1"/>
          </p:cNvSpPr>
          <p:nvPr>
            <p:ph type="sldNum" sz="quarter" idx="12"/>
          </p:nvPr>
        </p:nvSpPr>
        <p:spPr/>
        <p:txBody>
          <a:bodyPr/>
          <a:lstStyle/>
          <a:p>
            <a:fld id="{3ABCA84A-9469-49CC-AD29-07BDA826EBF5}" type="slidenum">
              <a:rPr lang="en-US" smtClean="0"/>
              <a:t>‹#›</a:t>
            </a:fld>
            <a:endParaRPr lang="en-US"/>
          </a:p>
        </p:txBody>
      </p:sp>
    </p:spTree>
    <p:extLst>
      <p:ext uri="{BB962C8B-B14F-4D97-AF65-F5344CB8AC3E}">
        <p14:creationId xmlns:p14="http://schemas.microsoft.com/office/powerpoint/2010/main" val="35554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8556-CA4E-41A9-8A26-0E7B0FFE5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5EB8A4-DA94-48C5-9B94-87C442FB6C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0F783-480D-488C-AC4C-723970E9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E1FCF5-A410-4A89-B864-D641F27656C7}"/>
              </a:ext>
            </a:extLst>
          </p:cNvPr>
          <p:cNvSpPr>
            <a:spLocks noGrp="1"/>
          </p:cNvSpPr>
          <p:nvPr>
            <p:ph type="dt" sz="half" idx="10"/>
          </p:nvPr>
        </p:nvSpPr>
        <p:spPr/>
        <p:txBody>
          <a:bodyPr/>
          <a:lstStyle/>
          <a:p>
            <a:fld id="{37B8E665-C1DE-40ED-A3D4-36414257E3EA}" type="datetimeFigureOut">
              <a:rPr lang="en-US" smtClean="0"/>
              <a:t>5/9/2025</a:t>
            </a:fld>
            <a:endParaRPr lang="en-US"/>
          </a:p>
        </p:txBody>
      </p:sp>
      <p:sp>
        <p:nvSpPr>
          <p:cNvPr id="6" name="Footer Placeholder 5">
            <a:extLst>
              <a:ext uri="{FF2B5EF4-FFF2-40B4-BE49-F238E27FC236}">
                <a16:creationId xmlns:a16="http://schemas.microsoft.com/office/drawing/2014/main" id="{BC2598F0-8D76-4594-8A3D-CF6200327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0C2612-B5D5-4438-BEEF-DB925D996B7D}"/>
              </a:ext>
            </a:extLst>
          </p:cNvPr>
          <p:cNvSpPr>
            <a:spLocks noGrp="1"/>
          </p:cNvSpPr>
          <p:nvPr>
            <p:ph type="sldNum" sz="quarter" idx="12"/>
          </p:nvPr>
        </p:nvSpPr>
        <p:spPr/>
        <p:txBody>
          <a:bodyPr/>
          <a:lstStyle/>
          <a:p>
            <a:fld id="{3ABCA84A-9469-49CC-AD29-07BDA826EBF5}" type="slidenum">
              <a:rPr lang="en-US" smtClean="0"/>
              <a:t>‹#›</a:t>
            </a:fld>
            <a:endParaRPr lang="en-US"/>
          </a:p>
        </p:txBody>
      </p:sp>
    </p:spTree>
    <p:extLst>
      <p:ext uri="{BB962C8B-B14F-4D97-AF65-F5344CB8AC3E}">
        <p14:creationId xmlns:p14="http://schemas.microsoft.com/office/powerpoint/2010/main" val="87437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121B-BAB4-4B70-BABA-473F3A163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9F61D-E3CC-48D1-9C31-C2A175391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5CDE3-D8BF-44F4-8CED-22100DF80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CCDB1-E9EB-4563-AEAB-AA0D8876792C}"/>
              </a:ext>
            </a:extLst>
          </p:cNvPr>
          <p:cNvSpPr>
            <a:spLocks noGrp="1"/>
          </p:cNvSpPr>
          <p:nvPr>
            <p:ph type="dt" sz="half" idx="10"/>
          </p:nvPr>
        </p:nvSpPr>
        <p:spPr/>
        <p:txBody>
          <a:bodyPr/>
          <a:lstStyle/>
          <a:p>
            <a:fld id="{37B8E665-C1DE-40ED-A3D4-36414257E3EA}" type="datetimeFigureOut">
              <a:rPr lang="en-US" smtClean="0"/>
              <a:t>5/9/2025</a:t>
            </a:fld>
            <a:endParaRPr lang="en-US"/>
          </a:p>
        </p:txBody>
      </p:sp>
      <p:sp>
        <p:nvSpPr>
          <p:cNvPr id="6" name="Footer Placeholder 5">
            <a:extLst>
              <a:ext uri="{FF2B5EF4-FFF2-40B4-BE49-F238E27FC236}">
                <a16:creationId xmlns:a16="http://schemas.microsoft.com/office/drawing/2014/main" id="{15D89834-E1D5-463B-85C2-91D09054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91EA3B-547D-4263-B382-1B7132BC1DFD}"/>
              </a:ext>
            </a:extLst>
          </p:cNvPr>
          <p:cNvSpPr>
            <a:spLocks noGrp="1"/>
          </p:cNvSpPr>
          <p:nvPr>
            <p:ph type="sldNum" sz="quarter" idx="12"/>
          </p:nvPr>
        </p:nvSpPr>
        <p:spPr/>
        <p:txBody>
          <a:bodyPr/>
          <a:lstStyle/>
          <a:p>
            <a:fld id="{3ABCA84A-9469-49CC-AD29-07BDA826EBF5}" type="slidenum">
              <a:rPr lang="en-US" smtClean="0"/>
              <a:t>‹#›</a:t>
            </a:fld>
            <a:endParaRPr lang="en-US"/>
          </a:p>
        </p:txBody>
      </p:sp>
    </p:spTree>
    <p:extLst>
      <p:ext uri="{BB962C8B-B14F-4D97-AF65-F5344CB8AC3E}">
        <p14:creationId xmlns:p14="http://schemas.microsoft.com/office/powerpoint/2010/main" val="89148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FFD34-35D8-4927-92CF-60514208C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45DC2D-A2A4-4C8F-BB3E-41EE4D6B6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D8E93-3A71-4E86-BBB9-76C466782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8E665-C1DE-40ED-A3D4-36414257E3EA}" type="datetimeFigureOut">
              <a:rPr lang="en-US" smtClean="0"/>
              <a:t>5/9/2025</a:t>
            </a:fld>
            <a:endParaRPr lang="en-US"/>
          </a:p>
        </p:txBody>
      </p:sp>
      <p:sp>
        <p:nvSpPr>
          <p:cNvPr id="5" name="Footer Placeholder 4">
            <a:extLst>
              <a:ext uri="{FF2B5EF4-FFF2-40B4-BE49-F238E27FC236}">
                <a16:creationId xmlns:a16="http://schemas.microsoft.com/office/drawing/2014/main" id="{421A5B2B-B9DB-4647-9BB0-9B5804ADC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8FD8E6-E38C-4A53-ABD5-FEA4EC1BC5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CA84A-9469-49CC-AD29-07BDA826EBF5}" type="slidenum">
              <a:rPr lang="en-US" smtClean="0"/>
              <a:t>‹#›</a:t>
            </a:fld>
            <a:endParaRPr lang="en-US"/>
          </a:p>
        </p:txBody>
      </p:sp>
    </p:spTree>
    <p:extLst>
      <p:ext uri="{BB962C8B-B14F-4D97-AF65-F5344CB8AC3E}">
        <p14:creationId xmlns:p14="http://schemas.microsoft.com/office/powerpoint/2010/main" val="4099254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pjm.com/-/media/planning/gen-retire/deactivation-notices/elgin-deactivation-withdrawal.ashx" TargetMode="External"/><Relationship Id="rId2" Type="http://schemas.openxmlformats.org/officeDocument/2006/relationships/hyperlink" Target="https://www.calpine.com/calpine-accelerates-pjm-development-program/" TargetMode="External"/><Relationship Id="rId1" Type="http://schemas.openxmlformats.org/officeDocument/2006/relationships/slideLayout" Target="../slideLayouts/slideLayout2.xml"/><Relationship Id="rId5" Type="http://schemas.openxmlformats.org/officeDocument/2006/relationships/hyperlink" Target="https://www.dominionpost.com/2024/10/11/longview-power-daughter-companies-ask-psc-for-extensions-to-build-and-begin-operating-gas-fired-power-plant/" TargetMode="External"/><Relationship Id="rId4" Type="http://schemas.openxmlformats.org/officeDocument/2006/relationships/hyperlink" Target="https://www.constellationenergy.com/newsroom/202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view of a city&#10;&#10;Description automatically generated">
            <a:extLst>
              <a:ext uri="{FF2B5EF4-FFF2-40B4-BE49-F238E27FC236}">
                <a16:creationId xmlns:a16="http://schemas.microsoft.com/office/drawing/2014/main" id="{B85025D0-25A1-441B-AC73-AAC75D325DE6}"/>
              </a:ext>
            </a:extLst>
          </p:cNvPr>
          <p:cNvPicPr>
            <a:picLocks noChangeAspect="1"/>
          </p:cNvPicPr>
          <p:nvPr/>
        </p:nvPicPr>
        <p:blipFill rotWithShape="1">
          <a:blip r:embed="rId2"/>
          <a:srcRect t="25000"/>
          <a:stretch/>
        </p:blipFill>
        <p:spPr>
          <a:xfrm>
            <a:off x="20" y="6734"/>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11C5FD5-7586-48F4-A829-23F19D1077EA}"/>
              </a:ext>
            </a:extLst>
          </p:cNvPr>
          <p:cNvSpPr>
            <a:spLocks noGrp="1"/>
          </p:cNvSpPr>
          <p:nvPr>
            <p:ph type="ctrTitle"/>
          </p:nvPr>
        </p:nvSpPr>
        <p:spPr>
          <a:xfrm>
            <a:off x="8022021" y="3231931"/>
            <a:ext cx="3852041" cy="1834056"/>
          </a:xfrm>
        </p:spPr>
        <p:txBody>
          <a:bodyPr>
            <a:noAutofit/>
          </a:bodyPr>
          <a:lstStyle/>
          <a:p>
            <a:r>
              <a:rPr lang="en-US" sz="2800" dirty="0"/>
              <a:t>Generation Market Updates</a:t>
            </a:r>
          </a:p>
        </p:txBody>
      </p:sp>
      <p:sp>
        <p:nvSpPr>
          <p:cNvPr id="3" name="Subtitle 2">
            <a:extLst>
              <a:ext uri="{FF2B5EF4-FFF2-40B4-BE49-F238E27FC236}">
                <a16:creationId xmlns:a16="http://schemas.microsoft.com/office/drawing/2014/main" id="{EA0CFA7B-E4D9-4838-9A83-54A3145A842F}"/>
              </a:ext>
            </a:extLst>
          </p:cNvPr>
          <p:cNvSpPr>
            <a:spLocks noGrp="1"/>
          </p:cNvSpPr>
          <p:nvPr>
            <p:ph type="subTitle" idx="1"/>
          </p:nvPr>
        </p:nvSpPr>
        <p:spPr>
          <a:xfrm>
            <a:off x="7782910" y="5242675"/>
            <a:ext cx="4330262" cy="683284"/>
          </a:xfrm>
        </p:spPr>
        <p:txBody>
          <a:bodyPr>
            <a:normAutofit fontScale="92500" lnSpcReduction="20000"/>
          </a:bodyPr>
          <a:lstStyle/>
          <a:p>
            <a:r>
              <a:rPr lang="en-US" sz="2000" dirty="0"/>
              <a:t>Glen Thomas</a:t>
            </a:r>
          </a:p>
          <a:p>
            <a:r>
              <a:rPr lang="en-US" sz="2000" dirty="0"/>
              <a:t>May 13, 2025</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91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D10776-4E64-CF1F-ED31-63C423DEC94D}"/>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763DB18B-F973-BF70-8E9B-3163EAA43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1AC803-85CC-8249-CB63-0206B652B7F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Real Price of Transmission in PJM</a:t>
            </a:r>
          </a:p>
        </p:txBody>
      </p:sp>
      <p:pic>
        <p:nvPicPr>
          <p:cNvPr id="7" name="Content Placeholder 6" descr="A graph of a graph with numbers&#10;&#10;AI-generated content may be incorrect.">
            <a:extLst>
              <a:ext uri="{FF2B5EF4-FFF2-40B4-BE49-F238E27FC236}">
                <a16:creationId xmlns:a16="http://schemas.microsoft.com/office/drawing/2014/main" id="{DB9CEAD0-B637-9935-8497-0DED0C292D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057" y="1478879"/>
            <a:ext cx="8194765" cy="5159981"/>
          </a:xfrm>
        </p:spPr>
      </p:pic>
    </p:spTree>
    <p:extLst>
      <p:ext uri="{BB962C8B-B14F-4D97-AF65-F5344CB8AC3E}">
        <p14:creationId xmlns:p14="http://schemas.microsoft.com/office/powerpoint/2010/main" val="65410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268D-47F6-1833-54A2-78CF9F11B81F}"/>
              </a:ext>
            </a:extLst>
          </p:cNvPr>
          <p:cNvSpPr>
            <a:spLocks noGrp="1"/>
          </p:cNvSpPr>
          <p:nvPr>
            <p:ph type="title"/>
          </p:nvPr>
        </p:nvSpPr>
        <p:spPr>
          <a:xfrm>
            <a:off x="839788" y="365125"/>
            <a:ext cx="10515600" cy="1080903"/>
          </a:xfrm>
        </p:spPr>
        <p:txBody>
          <a:bodyPr/>
          <a:lstStyle/>
          <a:p>
            <a:r>
              <a:rPr lang="en-US" dirty="0"/>
              <a:t>PJM’s Energy Market vs Capacity Market</a:t>
            </a:r>
          </a:p>
        </p:txBody>
      </p:sp>
      <p:sp>
        <p:nvSpPr>
          <p:cNvPr id="3" name="Text Placeholder 2">
            <a:extLst>
              <a:ext uri="{FF2B5EF4-FFF2-40B4-BE49-F238E27FC236}">
                <a16:creationId xmlns:a16="http://schemas.microsoft.com/office/drawing/2014/main" id="{E5E50B82-4B93-B953-2593-C0FB9E3459C3}"/>
              </a:ext>
            </a:extLst>
          </p:cNvPr>
          <p:cNvSpPr>
            <a:spLocks noGrp="1"/>
          </p:cNvSpPr>
          <p:nvPr>
            <p:ph type="body" idx="1"/>
          </p:nvPr>
        </p:nvSpPr>
        <p:spPr/>
        <p:txBody>
          <a:bodyPr/>
          <a:lstStyle/>
          <a:p>
            <a:r>
              <a:rPr lang="en-US" dirty="0"/>
              <a:t>Energy Market</a:t>
            </a:r>
          </a:p>
        </p:txBody>
      </p:sp>
      <p:sp>
        <p:nvSpPr>
          <p:cNvPr id="4" name="Content Placeholder 3">
            <a:extLst>
              <a:ext uri="{FF2B5EF4-FFF2-40B4-BE49-F238E27FC236}">
                <a16:creationId xmlns:a16="http://schemas.microsoft.com/office/drawing/2014/main" id="{53A83EEE-93AF-85FD-8440-4C1B3A13BB18}"/>
              </a:ext>
            </a:extLst>
          </p:cNvPr>
          <p:cNvSpPr>
            <a:spLocks noGrp="1"/>
          </p:cNvSpPr>
          <p:nvPr>
            <p:ph sz="half" idx="2"/>
          </p:nvPr>
        </p:nvSpPr>
        <p:spPr/>
        <p:txBody>
          <a:bodyPr/>
          <a:lstStyle/>
          <a:p>
            <a:r>
              <a:rPr lang="en-US" dirty="0"/>
              <a:t>Ensures real-time and day-ahead balance of supply &amp; demand</a:t>
            </a:r>
          </a:p>
          <a:p>
            <a:r>
              <a:rPr lang="en-US" dirty="0"/>
              <a:t>Real-time (5-min) and Day-ahead (24-hour forecast)</a:t>
            </a:r>
          </a:p>
          <a:p>
            <a:r>
              <a:rPr lang="en-US" dirty="0"/>
              <a:t>Locational Marginal Pricing (LMP)</a:t>
            </a:r>
          </a:p>
          <a:p>
            <a:r>
              <a:rPr lang="en-US" dirty="0"/>
              <a:t>Operational efficiency, real-time performance</a:t>
            </a:r>
          </a:p>
        </p:txBody>
      </p:sp>
      <p:sp>
        <p:nvSpPr>
          <p:cNvPr id="5" name="Text Placeholder 4">
            <a:extLst>
              <a:ext uri="{FF2B5EF4-FFF2-40B4-BE49-F238E27FC236}">
                <a16:creationId xmlns:a16="http://schemas.microsoft.com/office/drawing/2014/main" id="{9E2B32B4-AD72-CBB7-C4D7-6C23976637EE}"/>
              </a:ext>
            </a:extLst>
          </p:cNvPr>
          <p:cNvSpPr>
            <a:spLocks noGrp="1"/>
          </p:cNvSpPr>
          <p:nvPr>
            <p:ph type="body" sz="quarter" idx="3"/>
          </p:nvPr>
        </p:nvSpPr>
        <p:spPr/>
        <p:txBody>
          <a:bodyPr/>
          <a:lstStyle/>
          <a:p>
            <a:r>
              <a:rPr lang="en-US" dirty="0"/>
              <a:t>Capacity Market</a:t>
            </a:r>
          </a:p>
        </p:txBody>
      </p:sp>
      <p:sp>
        <p:nvSpPr>
          <p:cNvPr id="6" name="Content Placeholder 5">
            <a:extLst>
              <a:ext uri="{FF2B5EF4-FFF2-40B4-BE49-F238E27FC236}">
                <a16:creationId xmlns:a16="http://schemas.microsoft.com/office/drawing/2014/main" id="{A8ECB5C1-4AF9-3D9A-15B5-DF7657C36F5B}"/>
              </a:ext>
            </a:extLst>
          </p:cNvPr>
          <p:cNvSpPr>
            <a:spLocks noGrp="1"/>
          </p:cNvSpPr>
          <p:nvPr>
            <p:ph sz="quarter" idx="4"/>
          </p:nvPr>
        </p:nvSpPr>
        <p:spPr/>
        <p:txBody>
          <a:bodyPr/>
          <a:lstStyle/>
          <a:p>
            <a:r>
              <a:rPr lang="en-US" dirty="0"/>
              <a:t>Ensures sufficient generation capacity is available in the future</a:t>
            </a:r>
          </a:p>
          <a:p>
            <a:r>
              <a:rPr lang="en-US" dirty="0"/>
              <a:t>Forward-looking (typically 3 years ahead)</a:t>
            </a:r>
          </a:p>
          <a:p>
            <a:r>
              <a:rPr lang="en-US" dirty="0"/>
              <a:t>Auction-based (Base Residual Auction, etc.)</a:t>
            </a:r>
          </a:p>
          <a:p>
            <a:r>
              <a:rPr lang="en-US" dirty="0"/>
              <a:t>Long-term investment and resource adequacy</a:t>
            </a:r>
          </a:p>
        </p:txBody>
      </p:sp>
    </p:spTree>
    <p:extLst>
      <p:ext uri="{BB962C8B-B14F-4D97-AF65-F5344CB8AC3E}">
        <p14:creationId xmlns:p14="http://schemas.microsoft.com/office/powerpoint/2010/main" val="330644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FDCB9E-DF77-1ED0-DAD5-EE09A0DA8C16}"/>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557F0D86-5198-676F-4F57-D4FA4EE1C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B4FF-FCD1-E69D-2F40-4112762FD99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PJM Capacity Prices Compared to Cost of New Entry</a:t>
            </a:r>
          </a:p>
        </p:txBody>
      </p:sp>
      <p:pic>
        <p:nvPicPr>
          <p:cNvPr id="11" name="Content Placeholder 10" descr="A graph of sales and sales&#10;&#10;AI-generated content may be incorrect.">
            <a:extLst>
              <a:ext uri="{FF2B5EF4-FFF2-40B4-BE49-F238E27FC236}">
                <a16:creationId xmlns:a16="http://schemas.microsoft.com/office/drawing/2014/main" id="{6C0C7815-7D58-B934-5459-7D998C82E5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965" y="1403840"/>
            <a:ext cx="8865325" cy="5352648"/>
          </a:xfrm>
        </p:spPr>
      </p:pic>
    </p:spTree>
    <p:extLst>
      <p:ext uri="{BB962C8B-B14F-4D97-AF65-F5344CB8AC3E}">
        <p14:creationId xmlns:p14="http://schemas.microsoft.com/office/powerpoint/2010/main" val="234077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5CDDB-CA14-2A88-F95D-2D834FC00531}"/>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rPr>
              <a:t>Future Energy Prices</a:t>
            </a:r>
          </a:p>
        </p:txBody>
      </p:sp>
      <p:sp>
        <p:nvSpPr>
          <p:cNvPr id="3" name="Content Placeholder 2">
            <a:extLst>
              <a:ext uri="{FF2B5EF4-FFF2-40B4-BE49-F238E27FC236}">
                <a16:creationId xmlns:a16="http://schemas.microsoft.com/office/drawing/2014/main" id="{41261F0E-329A-07AF-E203-5726155F4048}"/>
              </a:ext>
            </a:extLst>
          </p:cNvPr>
          <p:cNvSpPr>
            <a:spLocks noGrp="1"/>
          </p:cNvSpPr>
          <p:nvPr>
            <p:ph sz="half" idx="1"/>
          </p:nvPr>
        </p:nvSpPr>
        <p:spPr>
          <a:xfrm>
            <a:off x="4547698" y="1608667"/>
            <a:ext cx="3421958" cy="4501127"/>
          </a:xfrm>
        </p:spPr>
        <p:txBody>
          <a:bodyPr>
            <a:normAutofit/>
          </a:bodyPr>
          <a:lstStyle/>
          <a:p>
            <a:r>
              <a:rPr lang="en-US" sz="2400" dirty="0"/>
              <a:t>July 2025</a:t>
            </a:r>
          </a:p>
          <a:p>
            <a:pPr lvl="1"/>
            <a:r>
              <a:rPr lang="en-US" dirty="0"/>
              <a:t>$74.60 MWh</a:t>
            </a:r>
          </a:p>
          <a:p>
            <a:pPr marL="457200" lvl="1" indent="0">
              <a:buNone/>
            </a:pPr>
            <a:endParaRPr lang="en-US" dirty="0"/>
          </a:p>
          <a:p>
            <a:r>
              <a:rPr lang="en-US" sz="2400" dirty="0"/>
              <a:t>December 2025</a:t>
            </a:r>
          </a:p>
          <a:p>
            <a:pPr lvl="1"/>
            <a:r>
              <a:rPr lang="en-US" dirty="0"/>
              <a:t>$69.90  MWh</a:t>
            </a:r>
          </a:p>
          <a:p>
            <a:pPr lvl="1"/>
            <a:endParaRPr lang="en-US" sz="1600" dirty="0"/>
          </a:p>
        </p:txBody>
      </p:sp>
      <p:sp>
        <p:nvSpPr>
          <p:cNvPr id="4" name="Content Placeholder 3">
            <a:extLst>
              <a:ext uri="{FF2B5EF4-FFF2-40B4-BE49-F238E27FC236}">
                <a16:creationId xmlns:a16="http://schemas.microsoft.com/office/drawing/2014/main" id="{95362FDC-BD1E-CCD0-27D4-DBE37C6FF0DA}"/>
              </a:ext>
            </a:extLst>
          </p:cNvPr>
          <p:cNvSpPr>
            <a:spLocks noGrp="1"/>
          </p:cNvSpPr>
          <p:nvPr>
            <p:ph sz="half" idx="2"/>
          </p:nvPr>
        </p:nvSpPr>
        <p:spPr>
          <a:xfrm>
            <a:off x="8289696" y="1608667"/>
            <a:ext cx="3421957" cy="4501127"/>
          </a:xfrm>
        </p:spPr>
        <p:txBody>
          <a:bodyPr>
            <a:normAutofit/>
          </a:bodyPr>
          <a:lstStyle/>
          <a:p>
            <a:r>
              <a:rPr lang="en-US" sz="2400" dirty="0"/>
              <a:t>July 2027</a:t>
            </a:r>
          </a:p>
          <a:p>
            <a:pPr lvl="1"/>
            <a:r>
              <a:rPr lang="en-US" dirty="0"/>
              <a:t>$79.80MWh</a:t>
            </a:r>
          </a:p>
          <a:p>
            <a:pPr marL="457200" lvl="1" indent="0">
              <a:buNone/>
            </a:pPr>
            <a:endParaRPr lang="en-US" dirty="0"/>
          </a:p>
          <a:p>
            <a:r>
              <a:rPr lang="en-US" sz="2400" dirty="0"/>
              <a:t>December 2027</a:t>
            </a:r>
          </a:p>
          <a:p>
            <a:pPr marL="457200" lvl="1" indent="0">
              <a:buNone/>
            </a:pPr>
            <a:r>
              <a:rPr lang="en-US" dirty="0"/>
              <a:t>$71.10/MWh</a:t>
            </a:r>
          </a:p>
          <a:p>
            <a:pPr marL="457200" lvl="1" indent="0">
              <a:buNone/>
            </a:pPr>
            <a:r>
              <a:rPr lang="en-US" dirty="0"/>
              <a:t>	</a:t>
            </a:r>
          </a:p>
          <a:p>
            <a:pPr lvl="1"/>
            <a:endParaRPr lang="en-US" sz="2000" dirty="0"/>
          </a:p>
        </p:txBody>
      </p:sp>
      <p:sp>
        <p:nvSpPr>
          <p:cNvPr id="5" name="TextBox 4">
            <a:extLst>
              <a:ext uri="{FF2B5EF4-FFF2-40B4-BE49-F238E27FC236}">
                <a16:creationId xmlns:a16="http://schemas.microsoft.com/office/drawing/2014/main" id="{07613453-FBCC-ADEC-64E0-ABEB006E6BD8}"/>
              </a:ext>
            </a:extLst>
          </p:cNvPr>
          <p:cNvSpPr txBox="1"/>
          <p:nvPr/>
        </p:nvSpPr>
        <p:spPr>
          <a:xfrm>
            <a:off x="5911702" y="6109794"/>
            <a:ext cx="4642884" cy="461665"/>
          </a:xfrm>
          <a:prstGeom prst="rect">
            <a:avLst/>
          </a:prstGeom>
          <a:noFill/>
        </p:spPr>
        <p:txBody>
          <a:bodyPr wrap="square" rtlCol="0">
            <a:spAutoFit/>
          </a:bodyPr>
          <a:lstStyle/>
          <a:p>
            <a:pPr algn="l"/>
            <a:r>
              <a:rPr lang="en-US" sz="1200" b="1" i="0" cap="all" dirty="0">
                <a:solidFill>
                  <a:schemeClr val="accent3"/>
                </a:solidFill>
                <a:effectLst/>
                <a:latin typeface="Averta"/>
              </a:rPr>
              <a:t>Source:  CME PJM Western Hub Peak Calendar-Month Real-Time LMP Futures – Quotes on May 2, 2025</a:t>
            </a:r>
          </a:p>
        </p:txBody>
      </p:sp>
    </p:spTree>
    <p:extLst>
      <p:ext uri="{BB962C8B-B14F-4D97-AF65-F5344CB8AC3E}">
        <p14:creationId xmlns:p14="http://schemas.microsoft.com/office/powerpoint/2010/main" val="363626295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A984D-6454-1D13-DCAE-A6DCABBAD098}"/>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Response to Capacity Price – Post Auction</a:t>
            </a: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Rectangle 1">
            <a:extLst>
              <a:ext uri="{FF2B5EF4-FFF2-40B4-BE49-F238E27FC236}">
                <a16:creationId xmlns:a16="http://schemas.microsoft.com/office/drawing/2014/main" id="{3D57232D-F69E-3424-6279-22C5FFEFA6BC}"/>
              </a:ext>
            </a:extLst>
          </p:cNvPr>
          <p:cNvSpPr>
            <a:spLocks noGrp="1" noChangeArrowheads="1"/>
          </p:cNvSpPr>
          <p:nvPr>
            <p:ph idx="1"/>
          </p:nvPr>
        </p:nvSpPr>
        <p:spPr bwMode="auto">
          <a:xfrm>
            <a:off x="6297233" y="518400"/>
            <a:ext cx="4771607" cy="58379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eaLnBrk="0" fontAlgn="base" hangingPunct="0">
              <a:spcBef>
                <a:spcPct val="0"/>
              </a:spcBef>
              <a:spcAft>
                <a:spcPts val="600"/>
              </a:spcAft>
            </a:pPr>
            <a:r>
              <a:rPr kumimoji="0" lang="en-US" altLang="en-US" sz="1400" b="1" i="0" u="none" strike="noStrike" cap="none" normalizeH="0" baseline="0">
                <a:ln>
                  <a:noFill/>
                </a:ln>
                <a:solidFill>
                  <a:schemeClr val="tx1">
                    <a:alpha val="80000"/>
                  </a:schemeClr>
                </a:solidFill>
                <a:effectLst/>
                <a:latin typeface="Arial" panose="020B0604020202020204" pitchFamily="34" charset="0"/>
              </a:rPr>
              <a:t>Calpine Announced Acceleration of PJM Development </a:t>
            </a:r>
            <a:r>
              <a:rPr lang="en-US" altLang="en-US" sz="1400" b="1">
                <a:solidFill>
                  <a:schemeClr val="tx1">
                    <a:alpha val="80000"/>
                  </a:schemeClr>
                </a:solidFill>
                <a:latin typeface="Arial" panose="020B0604020202020204" pitchFamily="34" charset="0"/>
              </a:rPr>
              <a:t>P</a:t>
            </a:r>
            <a:r>
              <a:rPr kumimoji="0" lang="en-US" altLang="en-US" sz="1400" b="1" i="0" u="none" strike="noStrike" cap="none" normalizeH="0" baseline="0">
                <a:ln>
                  <a:noFill/>
                </a:ln>
                <a:solidFill>
                  <a:schemeClr val="tx1">
                    <a:alpha val="80000"/>
                  </a:schemeClr>
                </a:solidFill>
                <a:effectLst/>
                <a:latin typeface="Arial" panose="020B0604020202020204" pitchFamily="34" charset="0"/>
              </a:rPr>
              <a:t>rogram </a:t>
            </a:r>
          </a:p>
          <a:p>
            <a:pPr lvl="1" eaLnBrk="0" fontAlgn="base" hangingPunct="0">
              <a:spcBef>
                <a:spcPct val="0"/>
              </a:spcBef>
              <a:spcAft>
                <a:spcPts val="600"/>
              </a:spcAft>
            </a:pPr>
            <a:r>
              <a:rPr kumimoji="0" lang="en-US" altLang="en-US" sz="1400" b="0" i="0" u="none" strike="noStrike" cap="none" normalizeH="0" baseline="0">
                <a:ln>
                  <a:noFill/>
                </a:ln>
                <a:solidFill>
                  <a:schemeClr val="tx1">
                    <a:alpha val="80000"/>
                  </a:schemeClr>
                </a:solidFill>
                <a:effectLst/>
                <a:latin typeface="Arial" panose="020B0604020202020204" pitchFamily="34" charset="0"/>
                <a:hlinkClick r:id="rId2"/>
              </a:rPr>
              <a:t>https://www.calpine.com/calpine-accelerates-pjm-development-program/</a:t>
            </a:r>
            <a:r>
              <a:rPr kumimoji="0" lang="en-US" altLang="en-US" sz="1400" b="0" i="0" u="none" strike="noStrike" cap="none" normalizeH="0" baseline="0">
                <a:ln>
                  <a:noFill/>
                </a:ln>
                <a:solidFill>
                  <a:schemeClr val="tx1">
                    <a:alpha val="80000"/>
                  </a:schemeClr>
                </a:solidFill>
                <a:effectLst/>
                <a:latin typeface="Arial" panose="020B0604020202020204" pitchFamily="34" charset="0"/>
              </a:rPr>
              <a:t>.</a:t>
            </a:r>
            <a:endParaRPr lang="en-US" altLang="en-US" sz="1400">
              <a:solidFill>
                <a:schemeClr val="tx1">
                  <a:alpha val="80000"/>
                </a:schemeClr>
              </a:solidFill>
              <a:latin typeface="Arial" panose="020B0604020202020204" pitchFamily="34" charset="0"/>
            </a:endParaRPr>
          </a:p>
          <a:p>
            <a:pPr lvl="1" eaLnBrk="0" fontAlgn="base" hangingPunct="0">
              <a:spcBef>
                <a:spcPct val="0"/>
              </a:spcBef>
              <a:spcAft>
                <a:spcPts val="600"/>
              </a:spcAft>
            </a:pPr>
            <a:endParaRPr kumimoji="0" lang="en-US" altLang="en-US" sz="1400" b="0" i="0" u="none" strike="noStrike" cap="none" normalizeH="0" baseline="0">
              <a:ln>
                <a:noFill/>
              </a:ln>
              <a:solidFill>
                <a:schemeClr val="tx1">
                  <a:alpha val="80000"/>
                </a:schemeClr>
              </a:solidFill>
              <a:effectLst/>
              <a:latin typeface="Arial" panose="020B0604020202020204" pitchFamily="34" charset="0"/>
            </a:endParaRPr>
          </a:p>
          <a:p>
            <a:pPr eaLnBrk="0" fontAlgn="base" hangingPunct="0">
              <a:spcBef>
                <a:spcPct val="0"/>
              </a:spcBef>
              <a:spcAft>
                <a:spcPts val="600"/>
              </a:spcAft>
            </a:pPr>
            <a:r>
              <a:rPr kumimoji="0" lang="en-US" altLang="en-US" sz="1400" b="1" i="0" u="none" strike="noStrike" cap="none" normalizeH="0" baseline="0">
                <a:ln>
                  <a:noFill/>
                </a:ln>
                <a:solidFill>
                  <a:schemeClr val="tx1">
                    <a:alpha val="80000"/>
                  </a:schemeClr>
                </a:solidFill>
                <a:effectLst/>
                <a:latin typeface="Arial" panose="020B0604020202020204" pitchFamily="34" charset="0"/>
              </a:rPr>
              <a:t>Middle River </a:t>
            </a:r>
            <a:r>
              <a:rPr lang="en-US" altLang="en-US" sz="1400" b="1">
                <a:solidFill>
                  <a:schemeClr val="tx1">
                    <a:alpha val="80000"/>
                  </a:schemeClr>
                </a:solidFill>
                <a:latin typeface="Arial" panose="020B0604020202020204" pitchFamily="34" charset="0"/>
              </a:rPr>
              <a:t>Power Withdrew Deactivation Notice of IL Peakers (480 MW)</a:t>
            </a:r>
            <a:endParaRPr kumimoji="0" lang="en-US" altLang="en-US" sz="1400" b="0" i="0" u="none" strike="noStrike" cap="none" normalizeH="0" baseline="0">
              <a:ln>
                <a:noFill/>
              </a:ln>
              <a:solidFill>
                <a:schemeClr val="tx1">
                  <a:alpha val="80000"/>
                </a:schemeClr>
              </a:solidFill>
              <a:effectLst/>
              <a:latin typeface="Arial" panose="020B0604020202020204" pitchFamily="34" charset="0"/>
            </a:endParaRPr>
          </a:p>
          <a:p>
            <a:pPr lvl="1" eaLnBrk="0" fontAlgn="base" hangingPunct="0">
              <a:spcBef>
                <a:spcPct val="0"/>
              </a:spcBef>
              <a:spcAft>
                <a:spcPts val="600"/>
              </a:spcAft>
            </a:pPr>
            <a:r>
              <a:rPr kumimoji="0" lang="en-US" altLang="en-US" sz="1400" b="0" i="0" u="none" strike="noStrike" cap="none" normalizeH="0" baseline="0">
                <a:ln>
                  <a:noFill/>
                </a:ln>
                <a:solidFill>
                  <a:schemeClr val="tx1">
                    <a:alpha val="80000"/>
                  </a:schemeClr>
                </a:solidFill>
                <a:effectLst/>
                <a:latin typeface="Arial" panose="020B0604020202020204" pitchFamily="34" charset="0"/>
                <a:hlinkClick r:id="rId3"/>
              </a:rPr>
              <a:t>https://www.pjm.com/-/media/planning/gen-retire/deactivation-notices/elgin-deactivation-withdrawal.ashx</a:t>
            </a:r>
            <a:endParaRPr kumimoji="0" lang="en-US" altLang="en-US" sz="1400" b="0" i="0" u="none" strike="noStrike" cap="none" normalizeH="0" baseline="0">
              <a:ln>
                <a:noFill/>
              </a:ln>
              <a:solidFill>
                <a:schemeClr val="tx1">
                  <a:alpha val="80000"/>
                </a:schemeClr>
              </a:solidFill>
              <a:effectLst/>
              <a:latin typeface="Arial" panose="020B0604020202020204" pitchFamily="34" charset="0"/>
            </a:endParaRPr>
          </a:p>
          <a:p>
            <a:pPr marL="0" indent="0" eaLnBrk="0" fontAlgn="base" hangingPunct="0">
              <a:spcBef>
                <a:spcPct val="0"/>
              </a:spcBef>
              <a:spcAft>
                <a:spcPts val="600"/>
              </a:spcAft>
              <a:buNone/>
            </a:pPr>
            <a:endParaRPr lang="en-US" altLang="en-US" sz="1400">
              <a:solidFill>
                <a:schemeClr val="tx1">
                  <a:alpha val="80000"/>
                </a:schemeClr>
              </a:solidFill>
              <a:latin typeface="Arial" panose="020B0604020202020204" pitchFamily="34" charset="0"/>
            </a:endParaRPr>
          </a:p>
          <a:p>
            <a:pPr eaLnBrk="0" fontAlgn="base" hangingPunct="0">
              <a:spcBef>
                <a:spcPct val="0"/>
              </a:spcBef>
              <a:spcAft>
                <a:spcPts val="600"/>
              </a:spcAft>
            </a:pPr>
            <a:r>
              <a:rPr kumimoji="0" lang="en-US" altLang="en-US" sz="1400" b="1" i="0" u="none" strike="noStrike" cap="none" normalizeH="0" baseline="0">
                <a:ln>
                  <a:noFill/>
                </a:ln>
                <a:solidFill>
                  <a:schemeClr val="tx1">
                    <a:alpha val="80000"/>
                  </a:schemeClr>
                </a:solidFill>
                <a:effectLst/>
                <a:latin typeface="Arial" panose="020B0604020202020204" pitchFamily="34" charset="0"/>
              </a:rPr>
              <a:t>Constellation Entered Deal To Restart TMI (over 800 MW)</a:t>
            </a:r>
          </a:p>
          <a:p>
            <a:pPr lvl="1" eaLnBrk="0" fontAlgn="base" hangingPunct="0">
              <a:spcBef>
                <a:spcPct val="0"/>
              </a:spcBef>
              <a:spcAft>
                <a:spcPts val="600"/>
              </a:spcAft>
            </a:pPr>
            <a:r>
              <a:rPr kumimoji="0" lang="en-US" altLang="en-US" sz="1400" b="0" i="0" u="none" strike="noStrike" cap="none" normalizeH="0" baseline="0">
                <a:ln>
                  <a:noFill/>
                </a:ln>
                <a:solidFill>
                  <a:schemeClr val="tx1">
                    <a:alpha val="80000"/>
                  </a:schemeClr>
                </a:solidFill>
                <a:effectLst/>
                <a:latin typeface="Arial" panose="020B0604020202020204" pitchFamily="34" charset="0"/>
                <a:hlinkClick r:id="rId4"/>
              </a:rPr>
              <a:t>https://www.constellationenergy.com/newsroom/2024/</a:t>
            </a:r>
            <a:endParaRPr kumimoji="0" lang="en-US" altLang="en-US" sz="1400" b="0" i="0" u="none" strike="noStrike" cap="none" normalizeH="0" baseline="0">
              <a:ln>
                <a:noFill/>
              </a:ln>
              <a:solidFill>
                <a:schemeClr val="tx1">
                  <a:alpha val="80000"/>
                </a:schemeClr>
              </a:solidFill>
              <a:effectLst/>
              <a:latin typeface="Arial" panose="020B0604020202020204" pitchFamily="34" charset="0"/>
            </a:endParaRPr>
          </a:p>
          <a:p>
            <a:pPr marL="457200" lvl="1" indent="0" eaLnBrk="0" fontAlgn="base" hangingPunct="0">
              <a:spcBef>
                <a:spcPct val="0"/>
              </a:spcBef>
              <a:spcAft>
                <a:spcPts val="600"/>
              </a:spcAft>
              <a:buNone/>
            </a:pPr>
            <a:endParaRPr lang="en-US" altLang="en-US" sz="1400">
              <a:solidFill>
                <a:schemeClr val="tx1">
                  <a:alpha val="80000"/>
                </a:schemeClr>
              </a:solidFill>
              <a:latin typeface="Arial" panose="020B0604020202020204" pitchFamily="34" charset="0"/>
            </a:endParaRPr>
          </a:p>
          <a:p>
            <a:pPr eaLnBrk="0" fontAlgn="base" hangingPunct="0">
              <a:spcBef>
                <a:spcPct val="0"/>
              </a:spcBef>
              <a:spcAft>
                <a:spcPts val="600"/>
              </a:spcAft>
            </a:pPr>
            <a:r>
              <a:rPr kumimoji="0" lang="en-US" altLang="en-US" sz="1400" b="0" i="0" u="none" strike="noStrike" cap="none" normalizeH="0" baseline="0">
                <a:ln>
                  <a:noFill/>
                </a:ln>
                <a:solidFill>
                  <a:schemeClr val="tx1">
                    <a:alpha val="80000"/>
                  </a:schemeClr>
                </a:solidFill>
                <a:effectLst/>
                <a:latin typeface="Arial" panose="020B0604020202020204" pitchFamily="34" charset="0"/>
              </a:rPr>
              <a:t>L</a:t>
            </a:r>
            <a:r>
              <a:rPr kumimoji="0" lang="en-US" altLang="en-US" sz="1400" b="1" i="0" u="none" strike="noStrike" cap="none" normalizeH="0" baseline="0">
                <a:ln>
                  <a:noFill/>
                </a:ln>
                <a:solidFill>
                  <a:schemeClr val="tx1">
                    <a:alpha val="80000"/>
                  </a:schemeClr>
                </a:solidFill>
                <a:effectLst/>
                <a:latin typeface="Arial" panose="020B0604020202020204" pitchFamily="34" charset="0"/>
              </a:rPr>
              <a:t>ongview announced it was seeking an extension to build a gas plant in WV </a:t>
            </a:r>
          </a:p>
          <a:p>
            <a:pPr marL="0" indent="0" eaLnBrk="0" fontAlgn="base" hangingPunct="0">
              <a:spcBef>
                <a:spcPct val="0"/>
              </a:spcBef>
              <a:spcAft>
                <a:spcPts val="600"/>
              </a:spcAft>
              <a:buNone/>
            </a:pPr>
            <a:r>
              <a:rPr lang="en-US" altLang="en-US" sz="1400" b="1">
                <a:solidFill>
                  <a:schemeClr val="tx1">
                    <a:alpha val="80000"/>
                  </a:schemeClr>
                </a:solidFill>
                <a:latin typeface="Arial" panose="020B0604020202020204" pitchFamily="34" charset="0"/>
              </a:rPr>
              <a:t>      </a:t>
            </a:r>
            <a:r>
              <a:rPr kumimoji="0" lang="en-US" altLang="en-US" sz="1400" b="1" i="0" u="none" strike="noStrike" cap="none" normalizeH="0" baseline="0">
                <a:ln>
                  <a:noFill/>
                </a:ln>
                <a:solidFill>
                  <a:schemeClr val="tx1">
                    <a:alpha val="80000"/>
                  </a:schemeClr>
                </a:solidFill>
                <a:effectLst/>
                <a:latin typeface="Arial" panose="020B0604020202020204" pitchFamily="34" charset="0"/>
              </a:rPr>
              <a:t>(1200 MW)</a:t>
            </a:r>
          </a:p>
          <a:p>
            <a:pPr lvl="1" eaLnBrk="0" fontAlgn="base" hangingPunct="0">
              <a:spcBef>
                <a:spcPct val="0"/>
              </a:spcBef>
              <a:spcAft>
                <a:spcPts val="600"/>
              </a:spcAft>
            </a:pPr>
            <a:r>
              <a:rPr kumimoji="0" lang="en-US" altLang="en-US" sz="1400" b="0" i="0" u="none" strike="noStrike" cap="none" normalizeH="0" baseline="0">
                <a:ln>
                  <a:noFill/>
                </a:ln>
                <a:solidFill>
                  <a:schemeClr val="tx1">
                    <a:alpha val="80000"/>
                  </a:schemeClr>
                </a:solidFill>
                <a:effectLst/>
                <a:latin typeface="Arial" panose="020B0604020202020204" pitchFamily="34" charset="0"/>
                <a:hlinkClick r:id="rId5"/>
              </a:rPr>
              <a:t>https://www.dominionpost.com/2024/10/11/longview-power-daughter-companies-ask-psc-for-extensions-to-build-and-begin-operating-gas-fired-power-plant/</a:t>
            </a:r>
            <a:endParaRPr kumimoji="0" lang="en-US" altLang="en-US" sz="1400" b="0" i="0" u="none" strike="noStrike" cap="none" normalizeH="0" baseline="0">
              <a:ln>
                <a:noFill/>
              </a:ln>
              <a:solidFill>
                <a:schemeClr val="tx1">
                  <a:alpha val="80000"/>
                </a:schemeClr>
              </a:solidFill>
              <a:effectLst/>
              <a:latin typeface="Arial" panose="020B0604020202020204" pitchFamily="34" charset="0"/>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43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0A3FD6-DE82-8181-93F5-5F36958A97CC}"/>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03CFD4-4AEC-C0ED-93F4-20BDE2FB94F2}"/>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And There’s More</a:t>
            </a:r>
          </a:p>
        </p:txBody>
      </p:sp>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Rectangle 1">
            <a:extLst>
              <a:ext uri="{FF2B5EF4-FFF2-40B4-BE49-F238E27FC236}">
                <a16:creationId xmlns:a16="http://schemas.microsoft.com/office/drawing/2014/main" id="{59E044F5-6C48-B1E1-FE5B-EA5EFAC8C711}"/>
              </a:ext>
            </a:extLst>
          </p:cNvPr>
          <p:cNvSpPr>
            <a:spLocks noGrp="1" noChangeArrowheads="1"/>
          </p:cNvSpPr>
          <p:nvPr>
            <p:ph idx="1"/>
          </p:nvPr>
        </p:nvSpPr>
        <p:spPr bwMode="auto">
          <a:xfrm>
            <a:off x="6297233" y="518400"/>
            <a:ext cx="4771607" cy="58379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342900" marR="0" lvl="0" indent="-342900">
              <a:buFont typeface="Symbol" panose="05050102010706020507" pitchFamily="18" charset="2"/>
              <a:buChar char=""/>
            </a:pPr>
            <a:r>
              <a:rPr lang="en-US" sz="1800" kern="100" dirty="0">
                <a:solidFill>
                  <a:schemeClr val="tx1">
                    <a:alpha val="80000"/>
                  </a:schemeClr>
                </a:solidFill>
                <a:effectLst/>
                <a:ea typeface="Aptos" panose="020B0004020202020204" pitchFamily="34" charset="0"/>
                <a:cs typeface="Times New Roman" panose="02020603050405020304" pitchFamily="18" charset="0"/>
              </a:rPr>
              <a:t>On April 2, 2025, Homer City Redevelopment announced that the former coal plant will be transformed to a data center campus with up to 4.5 Gigawatts (“GWs”) of power.</a:t>
            </a:r>
          </a:p>
          <a:p>
            <a:pPr marL="342900" marR="0" lvl="0" indent="-342900">
              <a:buFont typeface="Symbol" panose="05050102010706020507" pitchFamily="18" charset="2"/>
              <a:buChar char=""/>
            </a:pPr>
            <a:r>
              <a:rPr lang="en-US" sz="1800" kern="100" dirty="0">
                <a:solidFill>
                  <a:schemeClr val="tx1">
                    <a:alpha val="80000"/>
                  </a:schemeClr>
                </a:solidFill>
                <a:effectLst/>
                <a:ea typeface="Aptos" panose="020B0004020202020204" pitchFamily="34" charset="0"/>
                <a:cs typeface="Times New Roman" panose="02020603050405020304" pitchFamily="18" charset="0"/>
              </a:rPr>
              <a:t>On March 21, 2025, PJM announced that its Reliability Resource Initiative attracted 94 applications totaling 26.6 GWs of nuclear, natural gas and storage projects.</a:t>
            </a:r>
            <a:r>
              <a:rPr lang="en-US" sz="1800" kern="100" dirty="0">
                <a:solidFill>
                  <a:schemeClr val="tx1">
                    <a:alpha val="80000"/>
                  </a:schemeClr>
                </a:solidFill>
                <a:ea typeface="Aptos" panose="020B0004020202020204" pitchFamily="34" charset="0"/>
                <a:cs typeface="Times New Roman" panose="02020603050405020304" pitchFamily="18" charset="0"/>
              </a:rPr>
              <a:t> </a:t>
            </a:r>
            <a:r>
              <a:rPr lang="en-US" sz="1800" kern="100" dirty="0">
                <a:solidFill>
                  <a:schemeClr val="tx1">
                    <a:alpha val="80000"/>
                  </a:schemeClr>
                </a:solidFill>
                <a:effectLst/>
                <a:ea typeface="Aptos" panose="020B0004020202020204" pitchFamily="34" charset="0"/>
                <a:cs typeface="Times New Roman" panose="02020603050405020304" pitchFamily="18" charset="0"/>
              </a:rPr>
              <a:t>https://insidelines.pjm.com/reliability-resource-initiative-draws-94-applications/.</a:t>
            </a:r>
          </a:p>
          <a:p>
            <a:pPr marL="342900" marR="0" lvl="0" indent="-342900">
              <a:spcAft>
                <a:spcPts val="800"/>
              </a:spcAft>
              <a:buFont typeface="Symbol" panose="05050102010706020507" pitchFamily="18" charset="2"/>
              <a:buChar char=""/>
            </a:pPr>
            <a:r>
              <a:rPr lang="en-US" sz="1800" kern="100" dirty="0">
                <a:solidFill>
                  <a:schemeClr val="tx1">
                    <a:alpha val="80000"/>
                  </a:schemeClr>
                </a:solidFill>
                <a:effectLst/>
                <a:ea typeface="Aptos" panose="020B0004020202020204" pitchFamily="34" charset="0"/>
                <a:cs typeface="Times New Roman" panose="02020603050405020304" pitchFamily="18" charset="0"/>
              </a:rPr>
              <a:t>On May 2, 2025, PJM announced that 51 projects totaling over 11 GW in nameplate capacity in the form of storage, natural gas and nuclear generation had been selected as part of the RRI initiative. https://insidelines.pjm.com/pjm-chooses-51-generation-resource-projects-to-address-near-term-electricity-demand-growth/</a:t>
            </a:r>
          </a:p>
        </p:txBody>
      </p:sp>
      <p:sp>
        <p:nvSpPr>
          <p:cNvPr id="3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332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B02F1BD-94C0-4893-5D28-B47D169C9F78}"/>
              </a:ext>
            </a:extLst>
          </p:cNvPr>
          <p:cNvSpPr>
            <a:spLocks noGrp="1"/>
          </p:cNvSpPr>
          <p:nvPr>
            <p:ph type="title"/>
          </p:nvPr>
        </p:nvSpPr>
        <p:spPr>
          <a:xfrm>
            <a:off x="841246" y="673770"/>
            <a:ext cx="3644489" cy="2414488"/>
          </a:xfrm>
        </p:spPr>
        <p:txBody>
          <a:bodyPr anchor="t">
            <a:normAutofit fontScale="90000"/>
          </a:bodyPr>
          <a:lstStyle/>
          <a:p>
            <a:r>
              <a:rPr lang="en-US" sz="5400" dirty="0">
                <a:solidFill>
                  <a:srgbClr val="FFFFFF"/>
                </a:solidFill>
              </a:rPr>
              <a:t>Recent Significant FERC Actions</a:t>
            </a:r>
          </a:p>
        </p:txBody>
      </p:sp>
      <p:sp>
        <p:nvSpPr>
          <p:cNvPr id="3" name="Content Placeholder 2">
            <a:extLst>
              <a:ext uri="{FF2B5EF4-FFF2-40B4-BE49-F238E27FC236}">
                <a16:creationId xmlns:a16="http://schemas.microsoft.com/office/drawing/2014/main" id="{E9A4BB09-F6F2-C2EE-604C-6F7BC26EA05D}"/>
              </a:ext>
            </a:extLst>
          </p:cNvPr>
          <p:cNvSpPr>
            <a:spLocks noGrp="1"/>
          </p:cNvSpPr>
          <p:nvPr>
            <p:ph idx="1"/>
          </p:nvPr>
        </p:nvSpPr>
        <p:spPr>
          <a:xfrm>
            <a:off x="6095999" y="882315"/>
            <a:ext cx="5254754" cy="5294647"/>
          </a:xfrm>
        </p:spPr>
        <p:txBody>
          <a:bodyPr>
            <a:normAutofit/>
          </a:bodyPr>
          <a:lstStyle/>
          <a:p>
            <a:r>
              <a:rPr lang="en-US" sz="2000" dirty="0"/>
              <a:t>Approved PJM’s request to fast-track high reliability projects (ER</a:t>
            </a:r>
            <a:r>
              <a:rPr lang="en-US" sz="2000" dirty="0">
                <a:effectLst/>
                <a:ea typeface="MS Mincho" panose="02020609040205080304" pitchFamily="49" charset="-128"/>
                <a:cs typeface="Times New Roman" panose="02020603050405020304" pitchFamily="18" charset="0"/>
              </a:rPr>
              <a:t>25-712)</a:t>
            </a:r>
            <a:endParaRPr lang="en-US" sz="2000" dirty="0"/>
          </a:p>
          <a:p>
            <a:r>
              <a:rPr lang="en-US" sz="2000" dirty="0"/>
              <a:t>Approved temporary cap and floor for its next two capacity auctions. (ER25-1357)</a:t>
            </a:r>
          </a:p>
          <a:p>
            <a:r>
              <a:rPr lang="en-US" sz="2000" dirty="0"/>
              <a:t>Approved changes to demand curve to reduce price volatility (ER25-682).</a:t>
            </a:r>
          </a:p>
          <a:p>
            <a:r>
              <a:rPr lang="en-US" sz="2000" dirty="0"/>
              <a:t>Approved changes to require wind, solar and storage resources to participate in capacity auctions (ER</a:t>
            </a:r>
            <a:r>
              <a:rPr lang="en-US" sz="2000" dirty="0">
                <a:effectLst/>
                <a:ea typeface="MS Mincho" panose="02020609040205080304" pitchFamily="49" charset="-128"/>
                <a:cs typeface="Times New Roman" panose="02020603050405020304" pitchFamily="18" charset="0"/>
              </a:rPr>
              <a:t>25-785)</a:t>
            </a:r>
            <a:endParaRPr lang="en-US" sz="2000" dirty="0"/>
          </a:p>
          <a:p>
            <a:r>
              <a:rPr lang="en-US" sz="2000" dirty="0"/>
              <a:t>Approved the mandatory participation of Reliability Must Run (RMR) units in the capacity auction (</a:t>
            </a:r>
            <a:r>
              <a:rPr lang="en-US" sz="2000" dirty="0">
                <a:ea typeface="MS Mincho" panose="02020609040205080304" pitchFamily="49" charset="-128"/>
                <a:cs typeface="Times New Roman" panose="02020603050405020304" pitchFamily="18" charset="0"/>
              </a:rPr>
              <a:t>ER</a:t>
            </a:r>
            <a:r>
              <a:rPr lang="en-US" sz="2000" dirty="0">
                <a:effectLst/>
                <a:ea typeface="MS Mincho" panose="02020609040205080304" pitchFamily="49" charset="-128"/>
                <a:cs typeface="Times New Roman" panose="02020603050405020304" pitchFamily="18" charset="0"/>
              </a:rPr>
              <a:t>25-682)</a:t>
            </a:r>
            <a:r>
              <a:rPr lang="en-US" sz="2000" dirty="0"/>
              <a:t>.</a:t>
            </a:r>
          </a:p>
          <a:p>
            <a:endParaRPr lang="en-US" sz="2200" dirty="0"/>
          </a:p>
        </p:txBody>
      </p:sp>
    </p:spTree>
    <p:extLst>
      <p:ext uri="{BB962C8B-B14F-4D97-AF65-F5344CB8AC3E}">
        <p14:creationId xmlns:p14="http://schemas.microsoft.com/office/powerpoint/2010/main" val="168130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46F125-B2C0-CC00-801C-4FE7B0B1A1C2}"/>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05EB12-332A-530C-4A2F-7CA17F963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576997-CD30-16F6-D5A0-DCDB1D102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684E516-7262-4113-0481-56FA52154A26}"/>
              </a:ext>
            </a:extLst>
          </p:cNvPr>
          <p:cNvSpPr>
            <a:spLocks noGrp="1"/>
          </p:cNvSpPr>
          <p:nvPr>
            <p:ph type="title"/>
          </p:nvPr>
        </p:nvSpPr>
        <p:spPr>
          <a:xfrm>
            <a:off x="841246" y="673770"/>
            <a:ext cx="3644489" cy="2414488"/>
          </a:xfrm>
        </p:spPr>
        <p:txBody>
          <a:bodyPr anchor="t">
            <a:normAutofit/>
          </a:bodyPr>
          <a:lstStyle/>
          <a:p>
            <a:r>
              <a:rPr lang="en-US" sz="5400" dirty="0">
                <a:solidFill>
                  <a:srgbClr val="FFFFFF"/>
                </a:solidFill>
              </a:rPr>
              <a:t>What’s Next?</a:t>
            </a:r>
          </a:p>
        </p:txBody>
      </p:sp>
      <p:sp>
        <p:nvSpPr>
          <p:cNvPr id="3" name="Content Placeholder 2">
            <a:extLst>
              <a:ext uri="{FF2B5EF4-FFF2-40B4-BE49-F238E27FC236}">
                <a16:creationId xmlns:a16="http://schemas.microsoft.com/office/drawing/2014/main" id="{D8C78C2E-5411-B5CE-51C2-3AE2904B6176}"/>
              </a:ext>
            </a:extLst>
          </p:cNvPr>
          <p:cNvSpPr>
            <a:spLocks noGrp="1"/>
          </p:cNvSpPr>
          <p:nvPr>
            <p:ph idx="1"/>
          </p:nvPr>
        </p:nvSpPr>
        <p:spPr>
          <a:xfrm>
            <a:off x="6095999" y="882315"/>
            <a:ext cx="5254754" cy="5294647"/>
          </a:xfrm>
        </p:spPr>
        <p:txBody>
          <a:bodyPr>
            <a:normAutofit/>
          </a:bodyPr>
          <a:lstStyle/>
          <a:p>
            <a:r>
              <a:rPr lang="en-US" sz="2200" dirty="0"/>
              <a:t>In July, PJM will conduct a capacity auction for the 26/27 delivery year and in December PJM will run the 27/28 auction under a recently approved cap and floor.</a:t>
            </a:r>
          </a:p>
          <a:p>
            <a:r>
              <a:rPr lang="en-US" sz="2200" dirty="0"/>
              <a:t>FERC could have a new Chairman and two new Commissioners after June 30.</a:t>
            </a:r>
          </a:p>
          <a:p>
            <a:r>
              <a:rPr lang="en-US" sz="2200" dirty="0"/>
              <a:t>PJM CEO Transition prior to end of the year.</a:t>
            </a:r>
          </a:p>
          <a:p>
            <a:r>
              <a:rPr lang="en-US" sz="2200" dirty="0"/>
              <a:t>PJM will make a filing in September that will set the parameters for capacity auctions for 2028 and beyond.</a:t>
            </a:r>
          </a:p>
          <a:p>
            <a:r>
              <a:rPr lang="en-US" sz="2200" dirty="0"/>
              <a:t>FERC and PA PUC will address issues related to large co-located load.</a:t>
            </a:r>
          </a:p>
          <a:p>
            <a:r>
              <a:rPr lang="en-US" sz="2200" dirty="0"/>
              <a:t>Federal and state policies could add uncertainty.</a:t>
            </a:r>
          </a:p>
          <a:p>
            <a:pPr marL="0" indent="0">
              <a:buNone/>
            </a:pPr>
            <a:endParaRPr lang="en-US" sz="2200" dirty="0"/>
          </a:p>
        </p:txBody>
      </p:sp>
    </p:spTree>
    <p:extLst>
      <p:ext uri="{BB962C8B-B14F-4D97-AF65-F5344CB8AC3E}">
        <p14:creationId xmlns:p14="http://schemas.microsoft.com/office/powerpoint/2010/main" val="306095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FB4CA-45BB-4486-B023-0F9BF49FA96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What is PJM?</a:t>
            </a:r>
          </a:p>
        </p:txBody>
      </p:sp>
      <p:pic>
        <p:nvPicPr>
          <p:cNvPr id="5" name="Content Placeholder 4" descr="Map&#10;&#10;Description automatically generated">
            <a:extLst>
              <a:ext uri="{FF2B5EF4-FFF2-40B4-BE49-F238E27FC236}">
                <a16:creationId xmlns:a16="http://schemas.microsoft.com/office/drawing/2014/main" id="{B8E5C14D-B7CF-414E-9E1B-B7300343AA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0528" y="1675227"/>
            <a:ext cx="9250943" cy="4394199"/>
          </a:xfrm>
          <a:prstGeom prst="rect">
            <a:avLst/>
          </a:prstGeom>
        </p:spPr>
      </p:pic>
    </p:spTree>
    <p:extLst>
      <p:ext uri="{BB962C8B-B14F-4D97-AF65-F5344CB8AC3E}">
        <p14:creationId xmlns:p14="http://schemas.microsoft.com/office/powerpoint/2010/main" val="325643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CD96E6-CEB1-4B9D-98F0-38C21EA327E6}"/>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dirty="0">
                <a:latin typeface="+mj-lt"/>
                <a:ea typeface="+mj-ea"/>
                <a:cs typeface="+mj-cs"/>
              </a:rPr>
              <a:t>Energy Prices– 2022 </a:t>
            </a:r>
            <a:r>
              <a:rPr lang="en-US" sz="5400" dirty="0"/>
              <a:t>&amp; 2023</a:t>
            </a:r>
            <a:r>
              <a:rPr lang="en-US" sz="5400" kern="1200" dirty="0">
                <a:latin typeface="+mj-lt"/>
                <a:ea typeface="+mj-ea"/>
                <a:cs typeface="+mj-cs"/>
              </a:rPr>
              <a:t> Average Retail Rates</a:t>
            </a:r>
          </a:p>
        </p:txBody>
      </p:sp>
      <p:sp>
        <p:nvSpPr>
          <p:cNvPr id="8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Content Placeholder 2">
            <a:extLst>
              <a:ext uri="{FF2B5EF4-FFF2-40B4-BE49-F238E27FC236}">
                <a16:creationId xmlns:a16="http://schemas.microsoft.com/office/drawing/2014/main" id="{7A43B4F0-A22A-4B48-B1D1-4997BEF06670}"/>
              </a:ext>
            </a:extLst>
          </p:cNvPr>
          <p:cNvGraphicFramePr>
            <a:graphicFrameLocks noGrp="1"/>
          </p:cNvGraphicFramePr>
          <p:nvPr>
            <p:ph idx="1"/>
            <p:extLst>
              <p:ext uri="{D42A27DB-BD31-4B8C-83A1-F6EECF244321}">
                <p14:modId xmlns:p14="http://schemas.microsoft.com/office/powerpoint/2010/main" val="19172982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664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CD96E6-CEB1-4B9D-98F0-38C21EA327E6}"/>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000" dirty="0"/>
              <a:t>Total Power Production</a:t>
            </a:r>
            <a:r>
              <a:rPr lang="en-US" sz="5000" kern="1200" dirty="0">
                <a:latin typeface="+mj-lt"/>
                <a:ea typeface="+mj-ea"/>
                <a:cs typeface="+mj-cs"/>
              </a:rPr>
              <a:t>– 2022 &amp; 2023</a:t>
            </a:r>
          </a:p>
        </p:txBody>
      </p:sp>
      <p:sp>
        <p:nvSpPr>
          <p:cNvPr id="8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Content Placeholder 2">
            <a:extLst>
              <a:ext uri="{FF2B5EF4-FFF2-40B4-BE49-F238E27FC236}">
                <a16:creationId xmlns:a16="http://schemas.microsoft.com/office/drawing/2014/main" id="{7A43B4F0-A22A-4B48-B1D1-4997BEF06670}"/>
              </a:ext>
            </a:extLst>
          </p:cNvPr>
          <p:cNvGraphicFramePr>
            <a:graphicFrameLocks noGrp="1"/>
          </p:cNvGraphicFramePr>
          <p:nvPr>
            <p:ph idx="1"/>
            <p:extLst>
              <p:ext uri="{D42A27DB-BD31-4B8C-83A1-F6EECF244321}">
                <p14:modId xmlns:p14="http://schemas.microsoft.com/office/powerpoint/2010/main" val="8199539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27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dirty="0">
                <a:solidFill>
                  <a:schemeClr val="tx1"/>
                </a:solidFill>
                <a:latin typeface="+mj-lt"/>
                <a:ea typeface="+mj-ea"/>
                <a:cs typeface="+mj-cs"/>
              </a:rPr>
              <a:t>Electric Power Production and Consumption by State (2023)</a:t>
            </a:r>
          </a:p>
        </p:txBody>
      </p:sp>
      <p:sp>
        <p:nvSpPr>
          <p:cNvPr id="2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61003913"/>
              </p:ext>
            </p:extLst>
          </p:nvPr>
        </p:nvGraphicFramePr>
        <p:xfrm>
          <a:off x="4654296" y="1207337"/>
          <a:ext cx="7214618" cy="4415896"/>
        </p:xfrm>
        <a:graphic>
          <a:graphicData uri="http://schemas.openxmlformats.org/drawingml/2006/table">
            <a:tbl>
              <a:tblPr firstRow="1" bandRow="1">
                <a:solidFill>
                  <a:srgbClr val="F7F7F7"/>
                </a:solidFill>
                <a:tableStyleId>{5C22544A-7EE6-4342-B048-85BDC9FD1C3A}</a:tableStyleId>
              </a:tblPr>
              <a:tblGrid>
                <a:gridCol w="2424604">
                  <a:extLst>
                    <a:ext uri="{9D8B030D-6E8A-4147-A177-3AD203B41FA5}">
                      <a16:colId xmlns:a16="http://schemas.microsoft.com/office/drawing/2014/main" val="20000"/>
                    </a:ext>
                  </a:extLst>
                </a:gridCol>
                <a:gridCol w="2308922">
                  <a:extLst>
                    <a:ext uri="{9D8B030D-6E8A-4147-A177-3AD203B41FA5}">
                      <a16:colId xmlns:a16="http://schemas.microsoft.com/office/drawing/2014/main" val="20001"/>
                    </a:ext>
                  </a:extLst>
                </a:gridCol>
                <a:gridCol w="2481092">
                  <a:extLst>
                    <a:ext uri="{9D8B030D-6E8A-4147-A177-3AD203B41FA5}">
                      <a16:colId xmlns:a16="http://schemas.microsoft.com/office/drawing/2014/main" val="20002"/>
                    </a:ext>
                  </a:extLst>
                </a:gridCol>
              </a:tblGrid>
              <a:tr h="1326740">
                <a:tc>
                  <a:txBody>
                    <a:bodyPr/>
                    <a:lstStyle/>
                    <a:p>
                      <a:pPr algn="ctr">
                        <a:defRPr sz="1200" b="1"/>
                      </a:pPr>
                      <a:r>
                        <a:rPr lang="en-US" sz="1900" b="1" cap="all" spc="60">
                          <a:solidFill>
                            <a:schemeClr val="tx1"/>
                          </a:solidFill>
                        </a:rPr>
                        <a:t>State</a:t>
                      </a:r>
                    </a:p>
                  </a:txBody>
                  <a:tcPr marL="209575" marR="209575" marT="209575" marB="209575" anchor="ctr">
                    <a:lnL w="12700" cmpd="sng">
                      <a:noFill/>
                      <a:prstDash val="solid"/>
                    </a:lnL>
                    <a:lnR w="12700" cmpd="sng">
                      <a:noFill/>
                      <a:prstDash val="solid"/>
                    </a:lnR>
                    <a:lnT w="12700" cmpd="sng">
                      <a:noFill/>
                    </a:lnT>
                    <a:lnB w="12700" cmpd="sng">
                      <a:noFill/>
                      <a:prstDash val="solid"/>
                    </a:lnB>
                    <a:noFill/>
                  </a:tcPr>
                </a:tc>
                <a:tc>
                  <a:txBody>
                    <a:bodyPr/>
                    <a:lstStyle/>
                    <a:p>
                      <a:pPr algn="ctr">
                        <a:defRPr sz="1200" b="1"/>
                      </a:pPr>
                      <a:r>
                        <a:rPr lang="en-US" sz="1900" b="1" cap="all" spc="60">
                          <a:solidFill>
                            <a:schemeClr val="tx1"/>
                          </a:solidFill>
                        </a:rPr>
                        <a:t>Total Production (MWh)</a:t>
                      </a:r>
                    </a:p>
                  </a:txBody>
                  <a:tcPr marL="209575" marR="209575" marT="209575" marB="209575" anchor="ctr">
                    <a:lnL w="12700" cmpd="sng">
                      <a:noFill/>
                      <a:prstDash val="solid"/>
                    </a:lnL>
                    <a:lnR w="12700" cmpd="sng">
                      <a:noFill/>
                      <a:prstDash val="solid"/>
                    </a:lnR>
                    <a:lnT w="12700" cmpd="sng">
                      <a:noFill/>
                    </a:lnT>
                    <a:lnB w="12700" cmpd="sng">
                      <a:noFill/>
                      <a:prstDash val="solid"/>
                    </a:lnB>
                    <a:noFill/>
                  </a:tcPr>
                </a:tc>
                <a:tc>
                  <a:txBody>
                    <a:bodyPr/>
                    <a:lstStyle/>
                    <a:p>
                      <a:pPr algn="ctr">
                        <a:defRPr sz="1200" b="1"/>
                      </a:pPr>
                      <a:r>
                        <a:rPr lang="en-US" sz="1900" b="1" cap="all" spc="60">
                          <a:solidFill>
                            <a:schemeClr val="tx1"/>
                          </a:solidFill>
                        </a:rPr>
                        <a:t>Total Consumption (MWh)</a:t>
                      </a:r>
                    </a:p>
                  </a:txBody>
                  <a:tcPr marL="209575" marR="209575" marT="209575" marB="209575" anchor="ctr">
                    <a:lnL w="12700" cmpd="sng">
                      <a:noFill/>
                      <a:prstDash val="solid"/>
                    </a:lnL>
                    <a:lnR w="12700" cmpd="sng">
                      <a:noFill/>
                      <a:prstDash val="solid"/>
                    </a:lnR>
                    <a:lnT w="12700" cmpd="sng">
                      <a:noFill/>
                    </a:lnT>
                    <a:lnB w="12700" cmpd="sng">
                      <a:noFill/>
                      <a:prstDash val="solid"/>
                    </a:lnB>
                    <a:noFill/>
                  </a:tcPr>
                </a:tc>
                <a:extLst>
                  <a:ext uri="{0D108BD9-81ED-4DB2-BD59-A6C34878D82A}">
                    <a16:rowId xmlns:a16="http://schemas.microsoft.com/office/drawing/2014/main" val="10000"/>
                  </a:ext>
                </a:extLst>
              </a:tr>
              <a:tr h="772289">
                <a:tc>
                  <a:txBody>
                    <a:bodyPr/>
                    <a:lstStyle/>
                    <a:p>
                      <a:pPr algn="ctr">
                        <a:defRPr sz="1200"/>
                      </a:pPr>
                      <a:r>
                        <a:rPr lang="en-US" sz="2400" cap="none" spc="0">
                          <a:solidFill>
                            <a:schemeClr val="tx1"/>
                          </a:solidFill>
                        </a:rPr>
                        <a:t>Maryland</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defRPr sz="1200"/>
                      </a:pPr>
                      <a:r>
                        <a:rPr lang="en-US" sz="2400" cap="none" spc="0">
                          <a:solidFill>
                            <a:schemeClr val="tx1"/>
                          </a:solidFill>
                        </a:rPr>
                        <a:t>36,000,650</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defRPr sz="1200"/>
                      </a:pPr>
                      <a:r>
                        <a:rPr lang="en-US" sz="2400" cap="none" spc="0">
                          <a:solidFill>
                            <a:schemeClr val="tx1"/>
                          </a:solidFill>
                        </a:rPr>
                        <a:t>57,033,085</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0001"/>
                  </a:ext>
                </a:extLst>
              </a:tr>
              <a:tr h="772289">
                <a:tc>
                  <a:txBody>
                    <a:bodyPr/>
                    <a:lstStyle/>
                    <a:p>
                      <a:pPr algn="ctr">
                        <a:defRPr sz="1200"/>
                      </a:pPr>
                      <a:r>
                        <a:rPr lang="en-US" sz="2400" cap="none" spc="0">
                          <a:solidFill>
                            <a:schemeClr val="tx1"/>
                          </a:solidFill>
                        </a:rPr>
                        <a:t>New Jersey</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defRPr sz="1200"/>
                      </a:pPr>
                      <a:r>
                        <a:rPr lang="en-US" sz="2400" cap="none" spc="0">
                          <a:solidFill>
                            <a:schemeClr val="tx1"/>
                          </a:solidFill>
                        </a:rPr>
                        <a:t>64,228,924</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defRPr sz="1200"/>
                      </a:pPr>
                      <a:r>
                        <a:rPr lang="en-US" sz="2400" cap="none" spc="0">
                          <a:solidFill>
                            <a:schemeClr val="tx1"/>
                          </a:solidFill>
                        </a:rPr>
                        <a:t>71,096,939</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r h="772289">
                <a:tc>
                  <a:txBody>
                    <a:bodyPr/>
                    <a:lstStyle/>
                    <a:p>
                      <a:pPr algn="ctr">
                        <a:defRPr sz="1200"/>
                      </a:pPr>
                      <a:r>
                        <a:rPr lang="en-US" sz="2400" cap="none" spc="0">
                          <a:solidFill>
                            <a:schemeClr val="tx1"/>
                          </a:solidFill>
                        </a:rPr>
                        <a:t>Pennsylvania</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defRPr sz="1200"/>
                      </a:pPr>
                      <a:r>
                        <a:rPr lang="en-US" sz="2400" cap="none" spc="0">
                          <a:solidFill>
                            <a:schemeClr val="tx1"/>
                          </a:solidFill>
                        </a:rPr>
                        <a:t>235,924,937</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defRPr sz="1200"/>
                      </a:pPr>
                      <a:r>
                        <a:rPr lang="en-US" sz="2400" cap="none" spc="0">
                          <a:solidFill>
                            <a:schemeClr val="tx1"/>
                          </a:solidFill>
                        </a:rPr>
                        <a:t>138,710,993</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0003"/>
                  </a:ext>
                </a:extLst>
              </a:tr>
              <a:tr h="772289">
                <a:tc>
                  <a:txBody>
                    <a:bodyPr/>
                    <a:lstStyle/>
                    <a:p>
                      <a:pPr algn="ctr">
                        <a:defRPr sz="1200"/>
                      </a:pPr>
                      <a:r>
                        <a:rPr lang="en-US" sz="2400" cap="none" spc="0">
                          <a:solidFill>
                            <a:schemeClr val="tx1"/>
                          </a:solidFill>
                        </a:rPr>
                        <a:t>Ohio</a:t>
                      </a:r>
                    </a:p>
                  </a:txBody>
                  <a:tcPr marL="222818" marR="222818" marT="222818" marB="139716">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chemeClr val="bg1">
                        <a:lumMod val="85000"/>
                      </a:schemeClr>
                    </a:solidFill>
                  </a:tcPr>
                </a:tc>
                <a:tc>
                  <a:txBody>
                    <a:bodyPr/>
                    <a:lstStyle/>
                    <a:p>
                      <a:pPr algn="ctr">
                        <a:defRPr sz="1200"/>
                      </a:pPr>
                      <a:r>
                        <a:rPr lang="en-US" sz="2400" cap="none" spc="0">
                          <a:solidFill>
                            <a:schemeClr val="tx1"/>
                          </a:solidFill>
                        </a:rPr>
                        <a:t>133,223,464</a:t>
                      </a:r>
                    </a:p>
                  </a:txBody>
                  <a:tcPr marL="222818" marR="222818" marT="222818" marB="139716">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chemeClr val="bg1">
                        <a:lumMod val="85000"/>
                      </a:schemeClr>
                    </a:solidFill>
                  </a:tcPr>
                </a:tc>
                <a:tc>
                  <a:txBody>
                    <a:bodyPr/>
                    <a:lstStyle/>
                    <a:p>
                      <a:pPr algn="ctr">
                        <a:defRPr sz="1200"/>
                      </a:pPr>
                      <a:r>
                        <a:rPr lang="en-US" sz="2400" cap="none" spc="0">
                          <a:solidFill>
                            <a:schemeClr val="tx1"/>
                          </a:solidFill>
                        </a:rPr>
                        <a:t>146,640,983</a:t>
                      </a:r>
                    </a:p>
                  </a:txBody>
                  <a:tcPr marL="222818" marR="222818" marT="222818" marB="139716">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EF623-35FA-6BDC-0EE0-3E1BCE508EA7}"/>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New Capacity and Retirements Since 2015</a:t>
            </a:r>
          </a:p>
        </p:txBody>
      </p:sp>
      <p:sp>
        <p:nvSpPr>
          <p:cNvPr id="3" name="Content Placeholder 2">
            <a:extLst>
              <a:ext uri="{FF2B5EF4-FFF2-40B4-BE49-F238E27FC236}">
                <a16:creationId xmlns:a16="http://schemas.microsoft.com/office/drawing/2014/main" id="{4C89F469-65F4-6A50-186A-47FEC2320C0E}"/>
              </a:ext>
            </a:extLst>
          </p:cNvPr>
          <p:cNvSpPr>
            <a:spLocks noGrp="1"/>
          </p:cNvSpPr>
          <p:nvPr>
            <p:ph idx="1"/>
          </p:nvPr>
        </p:nvSpPr>
        <p:spPr>
          <a:xfrm>
            <a:off x="8572499" y="390832"/>
            <a:ext cx="3233585" cy="873612"/>
          </a:xfrm>
        </p:spPr>
        <p:txBody>
          <a:bodyPr vert="horz" lIns="91440" tIns="45720" rIns="91440" bIns="45720" rtlCol="0" anchor="ctr">
            <a:normAutofit/>
          </a:bodyPr>
          <a:lstStyle/>
          <a:p>
            <a:pPr marL="0" indent="0">
              <a:buNone/>
            </a:pPr>
            <a:r>
              <a:rPr lang="en-US" sz="2000" kern="1200">
                <a:solidFill>
                  <a:srgbClr val="FFFFFF"/>
                </a:solidFill>
                <a:latin typeface="+mn-lt"/>
                <a:ea typeface="+mn-ea"/>
                <a:cs typeface="+mn-cs"/>
              </a:rPr>
              <a:t>			</a:t>
            </a:r>
          </a:p>
        </p:txBody>
      </p:sp>
      <p:graphicFrame>
        <p:nvGraphicFramePr>
          <p:cNvPr id="4" name="Table 3">
            <a:extLst>
              <a:ext uri="{FF2B5EF4-FFF2-40B4-BE49-F238E27FC236}">
                <a16:creationId xmlns:a16="http://schemas.microsoft.com/office/drawing/2014/main" id="{A7E520D3-C208-A74D-2CC0-5E21635C1CCE}"/>
              </a:ext>
            </a:extLst>
          </p:cNvPr>
          <p:cNvGraphicFramePr>
            <a:graphicFrameLocks noGrp="1"/>
          </p:cNvGraphicFramePr>
          <p:nvPr>
            <p:extLst>
              <p:ext uri="{D42A27DB-BD31-4B8C-83A1-F6EECF244321}">
                <p14:modId xmlns:p14="http://schemas.microsoft.com/office/powerpoint/2010/main" val="132309110"/>
              </p:ext>
            </p:extLst>
          </p:nvPr>
        </p:nvGraphicFramePr>
        <p:xfrm>
          <a:off x="865632" y="1966293"/>
          <a:ext cx="10460736" cy="4452167"/>
        </p:xfrm>
        <a:graphic>
          <a:graphicData uri="http://schemas.openxmlformats.org/drawingml/2006/table">
            <a:tbl>
              <a:tblPr firstRow="1" bandRow="1">
                <a:solidFill>
                  <a:schemeClr val="bg1">
                    <a:lumMod val="95000"/>
                  </a:schemeClr>
                </a:solidFill>
              </a:tblPr>
              <a:tblGrid>
                <a:gridCol w="2058263">
                  <a:extLst>
                    <a:ext uri="{9D8B030D-6E8A-4147-A177-3AD203B41FA5}">
                      <a16:colId xmlns:a16="http://schemas.microsoft.com/office/drawing/2014/main" val="2529020024"/>
                    </a:ext>
                  </a:extLst>
                </a:gridCol>
                <a:gridCol w="2885466">
                  <a:extLst>
                    <a:ext uri="{9D8B030D-6E8A-4147-A177-3AD203B41FA5}">
                      <a16:colId xmlns:a16="http://schemas.microsoft.com/office/drawing/2014/main" val="1909505065"/>
                    </a:ext>
                  </a:extLst>
                </a:gridCol>
                <a:gridCol w="2924972">
                  <a:extLst>
                    <a:ext uri="{9D8B030D-6E8A-4147-A177-3AD203B41FA5}">
                      <a16:colId xmlns:a16="http://schemas.microsoft.com/office/drawing/2014/main" val="3840794726"/>
                    </a:ext>
                  </a:extLst>
                </a:gridCol>
                <a:gridCol w="2592035">
                  <a:extLst>
                    <a:ext uri="{9D8B030D-6E8A-4147-A177-3AD203B41FA5}">
                      <a16:colId xmlns:a16="http://schemas.microsoft.com/office/drawing/2014/main" val="2257804226"/>
                    </a:ext>
                  </a:extLst>
                </a:gridCol>
              </a:tblGrid>
              <a:tr h="1168453">
                <a:tc>
                  <a:txBody>
                    <a:bodyPr/>
                    <a:lstStyle/>
                    <a:p>
                      <a:r>
                        <a:rPr lang="en-US" sz="2000" b="1" cap="none" spc="0">
                          <a:solidFill>
                            <a:schemeClr val="tx1"/>
                          </a:solidFill>
                          <a:effectLst/>
                        </a:rPr>
                        <a:t>State</a:t>
                      </a:r>
                    </a:p>
                  </a:txBody>
                  <a:tcPr marL="81811" marR="34742" marT="23375" marB="175310"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r>
                        <a:rPr lang="en-US" sz="2000" b="1" cap="none" spc="0">
                          <a:solidFill>
                            <a:schemeClr val="tx1"/>
                          </a:solidFill>
                          <a:effectLst/>
                        </a:rPr>
                        <a:t>Capacity Additions Since 2015 (UCAP MW)</a:t>
                      </a:r>
                    </a:p>
                  </a:txBody>
                  <a:tcPr marL="81811" marR="34742" marT="23375" marB="175310"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r>
                        <a:rPr lang="en-US" sz="2000" b="1" cap="none" spc="0">
                          <a:solidFill>
                            <a:schemeClr val="tx1"/>
                          </a:solidFill>
                          <a:effectLst/>
                        </a:rPr>
                        <a:t>Deactivations Since 2015 (UCAP MW)</a:t>
                      </a:r>
                    </a:p>
                  </a:txBody>
                  <a:tcPr marL="81811" marR="34742" marT="23375" marB="175310"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r>
                        <a:rPr lang="en-US" sz="2000" b="1" cap="none" spc="0" dirty="0">
                          <a:solidFill>
                            <a:schemeClr val="tx1"/>
                          </a:solidFill>
                          <a:effectLst/>
                        </a:rPr>
                        <a:t>Net Difference (UCAP MW)</a:t>
                      </a:r>
                    </a:p>
                  </a:txBody>
                  <a:tcPr marL="81811" marR="34742" marT="23375" marB="175310"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884638455"/>
                  </a:ext>
                </a:extLst>
              </a:tr>
              <a:tr h="469102">
                <a:tc>
                  <a:txBody>
                    <a:bodyPr/>
                    <a:lstStyle/>
                    <a:p>
                      <a:r>
                        <a:rPr lang="en-US" sz="1500" cap="none" spc="0">
                          <a:solidFill>
                            <a:schemeClr val="tx1"/>
                          </a:solidFill>
                          <a:effectLst/>
                        </a:rPr>
                        <a:t>Illinois</a:t>
                      </a:r>
                    </a:p>
                  </a:txBody>
                  <a:tcPr marL="81811" marR="34742" marT="23375" marB="175310" anchor="ctr">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en-US" sz="1500" cap="none" spc="0">
                          <a:solidFill>
                            <a:schemeClr val="tx1"/>
                          </a:solidFill>
                          <a:effectLst/>
                        </a:rPr>
                        <a:t>3,277</a:t>
                      </a:r>
                    </a:p>
                  </a:txBody>
                  <a:tcPr marL="81811" marR="34742" marT="23375" marB="175310"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en-US" sz="1500" cap="none" spc="0">
                          <a:solidFill>
                            <a:schemeClr val="tx1"/>
                          </a:solidFill>
                          <a:effectLst/>
                        </a:rPr>
                        <a:t>3,016</a:t>
                      </a:r>
                    </a:p>
                  </a:txBody>
                  <a:tcPr marL="81811" marR="34742" marT="23375" marB="175310"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en-US" sz="1500" cap="none" spc="0">
                          <a:solidFill>
                            <a:schemeClr val="tx1"/>
                          </a:solidFill>
                          <a:effectLst/>
                        </a:rPr>
                        <a:t>261</a:t>
                      </a:r>
                    </a:p>
                  </a:txBody>
                  <a:tcPr marL="81811" marR="34742" marT="23375" marB="175310"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667712998"/>
                  </a:ext>
                </a:extLst>
              </a:tr>
              <a:tr h="469102">
                <a:tc>
                  <a:txBody>
                    <a:bodyPr/>
                    <a:lstStyle/>
                    <a:p>
                      <a:r>
                        <a:rPr lang="en-US" sz="1500" cap="none" spc="0">
                          <a:solidFill>
                            <a:schemeClr val="tx1"/>
                          </a:solidFill>
                          <a:effectLst/>
                        </a:rPr>
                        <a:t>Maryland</a:t>
                      </a:r>
                    </a:p>
                  </a:txBody>
                  <a:tcPr marL="81811" marR="34742" marT="23375" marB="175310"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US" sz="1500" cap="none" spc="0">
                          <a:solidFill>
                            <a:schemeClr val="tx1"/>
                          </a:solidFill>
                          <a:effectLst/>
                        </a:rPr>
                        <a:t>2,078</a:t>
                      </a:r>
                    </a:p>
                  </a:txBody>
                  <a:tcPr marL="81811" marR="34742" marT="23375" marB="175310"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US" sz="1500" cap="none" spc="0">
                          <a:solidFill>
                            <a:schemeClr val="tx1"/>
                          </a:solidFill>
                          <a:effectLst/>
                        </a:rPr>
                        <a:t>3,114</a:t>
                      </a:r>
                    </a:p>
                  </a:txBody>
                  <a:tcPr marL="81811" marR="34742" marT="23375" marB="175310"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US" sz="1500" cap="none" spc="0">
                          <a:solidFill>
                            <a:schemeClr val="tx1"/>
                          </a:solidFill>
                          <a:effectLst/>
                        </a:rPr>
                        <a:t>-1037</a:t>
                      </a:r>
                    </a:p>
                  </a:txBody>
                  <a:tcPr marL="81811" marR="34742" marT="23375" marB="175310"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0402778"/>
                  </a:ext>
                </a:extLst>
              </a:tr>
              <a:tr h="469102">
                <a:tc>
                  <a:txBody>
                    <a:bodyPr/>
                    <a:lstStyle/>
                    <a:p>
                      <a:r>
                        <a:rPr lang="en-US" sz="1500" cap="none" spc="0">
                          <a:solidFill>
                            <a:schemeClr val="tx1"/>
                          </a:solidFill>
                          <a:effectLst/>
                        </a:rPr>
                        <a:t>New Jersey</a:t>
                      </a:r>
                    </a:p>
                  </a:txBody>
                  <a:tcPr marL="81811" marR="34742" marT="23375" marB="175310"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en-US" sz="1500" cap="none" spc="0">
                          <a:solidFill>
                            <a:schemeClr val="tx1"/>
                          </a:solidFill>
                          <a:effectLst/>
                        </a:rPr>
                        <a:t>2,074</a:t>
                      </a:r>
                    </a:p>
                  </a:txBody>
                  <a:tcPr marL="81811" marR="34742" marT="23375" marB="175310"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en-US" sz="1500" cap="none" spc="0">
                          <a:solidFill>
                            <a:schemeClr val="tx1"/>
                          </a:solidFill>
                          <a:effectLst/>
                        </a:rPr>
                        <a:t>4,696</a:t>
                      </a:r>
                    </a:p>
                  </a:txBody>
                  <a:tcPr marL="81811" marR="34742" marT="23375" marB="175310"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en-US" sz="1500" cap="none" spc="0">
                          <a:solidFill>
                            <a:schemeClr val="tx1"/>
                          </a:solidFill>
                          <a:effectLst/>
                        </a:rPr>
                        <a:t>-2622</a:t>
                      </a:r>
                    </a:p>
                  </a:txBody>
                  <a:tcPr marL="81811" marR="34742" marT="23375" marB="175310"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733163442"/>
                  </a:ext>
                </a:extLst>
              </a:tr>
              <a:tr h="469102">
                <a:tc>
                  <a:txBody>
                    <a:bodyPr/>
                    <a:lstStyle/>
                    <a:p>
                      <a:r>
                        <a:rPr lang="en-US" sz="1500" cap="none" spc="0">
                          <a:solidFill>
                            <a:schemeClr val="tx1"/>
                          </a:solidFill>
                          <a:effectLst/>
                        </a:rPr>
                        <a:t>Ohio</a:t>
                      </a:r>
                    </a:p>
                  </a:txBody>
                  <a:tcPr marL="81811" marR="34742" marT="23375" marB="175310"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US" sz="1500" cap="none" spc="0">
                          <a:solidFill>
                            <a:schemeClr val="tx1"/>
                          </a:solidFill>
                          <a:effectLst/>
                        </a:rPr>
                        <a:t>5,582</a:t>
                      </a:r>
                    </a:p>
                  </a:txBody>
                  <a:tcPr marL="81811" marR="34742" marT="23375" marB="175310"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US" sz="1500" cap="none" spc="0">
                          <a:solidFill>
                            <a:schemeClr val="tx1"/>
                          </a:solidFill>
                          <a:effectLst/>
                        </a:rPr>
                        <a:t>9,663</a:t>
                      </a:r>
                    </a:p>
                  </a:txBody>
                  <a:tcPr marL="81811" marR="34742" marT="23375" marB="175310"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US" sz="1500" cap="none" spc="0">
                          <a:solidFill>
                            <a:schemeClr val="tx1"/>
                          </a:solidFill>
                          <a:effectLst/>
                        </a:rPr>
                        <a:t>-4081</a:t>
                      </a:r>
                    </a:p>
                  </a:txBody>
                  <a:tcPr marL="81811" marR="34742" marT="23375" marB="175310"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799173503"/>
                  </a:ext>
                </a:extLst>
              </a:tr>
              <a:tr h="469102">
                <a:tc>
                  <a:txBody>
                    <a:bodyPr/>
                    <a:lstStyle/>
                    <a:p>
                      <a:r>
                        <a:rPr lang="en-US" sz="1500" cap="none" spc="0">
                          <a:solidFill>
                            <a:schemeClr val="tx1"/>
                          </a:solidFill>
                          <a:effectLst/>
                        </a:rPr>
                        <a:t>Pennsylvania</a:t>
                      </a:r>
                    </a:p>
                  </a:txBody>
                  <a:tcPr marL="81811" marR="34742" marT="23375" marB="175310"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en-US" sz="1500" cap="none" spc="0">
                          <a:solidFill>
                            <a:schemeClr val="tx1"/>
                          </a:solidFill>
                          <a:effectLst/>
                        </a:rPr>
                        <a:t>9,025</a:t>
                      </a:r>
                    </a:p>
                  </a:txBody>
                  <a:tcPr marL="81811" marR="34742" marT="23375" marB="175310"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en-US" sz="1500" cap="none" spc="0">
                          <a:solidFill>
                            <a:schemeClr val="tx1"/>
                          </a:solidFill>
                          <a:effectLst/>
                        </a:rPr>
                        <a:t>5,543</a:t>
                      </a:r>
                    </a:p>
                  </a:txBody>
                  <a:tcPr marL="81811" marR="34742" marT="23375" marB="175310"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en-US" sz="1500" cap="none" spc="0" dirty="0">
                          <a:solidFill>
                            <a:schemeClr val="tx1"/>
                          </a:solidFill>
                          <a:effectLst/>
                        </a:rPr>
                        <a:t>3482</a:t>
                      </a:r>
                    </a:p>
                  </a:txBody>
                  <a:tcPr marL="81811" marR="34742" marT="23375" marB="175310"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853137514"/>
                  </a:ext>
                </a:extLst>
              </a:tr>
              <a:tr h="469102">
                <a:tc>
                  <a:txBody>
                    <a:bodyPr/>
                    <a:lstStyle/>
                    <a:p>
                      <a:r>
                        <a:rPr lang="en-US" sz="1500" cap="none" spc="0">
                          <a:solidFill>
                            <a:schemeClr val="tx1"/>
                          </a:solidFill>
                          <a:effectLst/>
                        </a:rPr>
                        <a:t>Virginia</a:t>
                      </a:r>
                    </a:p>
                  </a:txBody>
                  <a:tcPr marL="81811" marR="34742" marT="23375" marB="175310"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US" sz="1500" cap="none" spc="0">
                          <a:solidFill>
                            <a:schemeClr val="tx1"/>
                          </a:solidFill>
                          <a:effectLst/>
                        </a:rPr>
                        <a:t>3,850</a:t>
                      </a:r>
                    </a:p>
                  </a:txBody>
                  <a:tcPr marL="81811" marR="34742" marT="23375" marB="175310"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US" sz="1500" cap="none" spc="0">
                          <a:solidFill>
                            <a:schemeClr val="tx1"/>
                          </a:solidFill>
                          <a:effectLst/>
                        </a:rPr>
                        <a:t>4,211</a:t>
                      </a:r>
                    </a:p>
                  </a:txBody>
                  <a:tcPr marL="81811" marR="34742" marT="23375" marB="175310"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US" sz="1500" cap="none" spc="0" dirty="0">
                          <a:solidFill>
                            <a:schemeClr val="tx1"/>
                          </a:solidFill>
                          <a:effectLst/>
                        </a:rPr>
                        <a:t>-362</a:t>
                      </a:r>
                    </a:p>
                  </a:txBody>
                  <a:tcPr marL="81811" marR="34742" marT="23375" marB="175310"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868992157"/>
                  </a:ext>
                </a:extLst>
              </a:tr>
              <a:tr h="469102">
                <a:tc>
                  <a:txBody>
                    <a:bodyPr/>
                    <a:lstStyle/>
                    <a:p>
                      <a:r>
                        <a:rPr lang="en-US" sz="1500" cap="none" spc="0">
                          <a:solidFill>
                            <a:schemeClr val="tx1"/>
                          </a:solidFill>
                          <a:effectLst/>
                        </a:rPr>
                        <a:t>West Virginia</a:t>
                      </a:r>
                    </a:p>
                  </a:txBody>
                  <a:tcPr marL="81811" marR="34742" marT="23375" marB="175310"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a:solidFill>
                            <a:schemeClr val="tx1"/>
                          </a:solidFill>
                          <a:effectLst/>
                        </a:rPr>
                        <a:t>163</a:t>
                      </a:r>
                    </a:p>
                  </a:txBody>
                  <a:tcPr marL="81811" marR="34742" marT="23375" marB="175310"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a:solidFill>
                            <a:schemeClr val="tx1"/>
                          </a:solidFill>
                          <a:effectLst/>
                        </a:rPr>
                        <a:t>1,353</a:t>
                      </a:r>
                    </a:p>
                  </a:txBody>
                  <a:tcPr marL="81811" marR="34742" marT="23375" marB="175310"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500" cap="none" spc="0" dirty="0">
                          <a:solidFill>
                            <a:schemeClr val="tx1"/>
                          </a:solidFill>
                          <a:effectLst/>
                        </a:rPr>
                        <a:t>-1190</a:t>
                      </a:r>
                    </a:p>
                  </a:txBody>
                  <a:tcPr marL="81811" marR="34742" marT="23375" marB="175310"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9187006"/>
                  </a:ext>
                </a:extLst>
              </a:tr>
            </a:tbl>
          </a:graphicData>
        </a:graphic>
      </p:graphicFrame>
    </p:spTree>
    <p:extLst>
      <p:ext uri="{BB962C8B-B14F-4D97-AF65-F5344CB8AC3E}">
        <p14:creationId xmlns:p14="http://schemas.microsoft.com/office/powerpoint/2010/main" val="181373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9704C-294B-4359-868E-D04E24EFBE4B}"/>
              </a:ext>
            </a:extLst>
          </p:cNvPr>
          <p:cNvSpPr>
            <a:spLocks noGrp="1"/>
          </p:cNvSpPr>
          <p:nvPr>
            <p:ph type="ctrTitle"/>
          </p:nvPr>
        </p:nvSpPr>
        <p:spPr>
          <a:xfrm>
            <a:off x="638882" y="639193"/>
            <a:ext cx="3571810" cy="3573516"/>
          </a:xfrm>
        </p:spPr>
        <p:txBody>
          <a:bodyPr vert="horz" lIns="91440" tIns="45720" rIns="91440" bIns="45720" rtlCol="0">
            <a:normAutofit/>
          </a:bodyPr>
          <a:lstStyle/>
          <a:p>
            <a:pPr algn="l"/>
            <a:r>
              <a:rPr lang="en-US" sz="6100" kern="1200">
                <a:latin typeface="+mj-lt"/>
                <a:ea typeface="+mj-ea"/>
                <a:cs typeface="+mj-cs"/>
              </a:rPr>
              <a:t>The Power Industry – </a:t>
            </a:r>
            <a:r>
              <a:rPr lang="en-US" sz="6100"/>
              <a:t>Pre-</a:t>
            </a:r>
            <a:r>
              <a:rPr lang="en-US" sz="6100" kern="1200">
                <a:latin typeface="+mj-lt"/>
                <a:ea typeface="+mj-ea"/>
                <a:cs typeface="+mj-cs"/>
              </a:rPr>
              <a:t>1996</a:t>
            </a:r>
          </a:p>
        </p:txBody>
      </p:sp>
      <p:sp>
        <p:nvSpPr>
          <p:cNvPr id="3" name="Subtitle 2">
            <a:extLst>
              <a:ext uri="{FF2B5EF4-FFF2-40B4-BE49-F238E27FC236}">
                <a16:creationId xmlns:a16="http://schemas.microsoft.com/office/drawing/2014/main" id="{57D68F6F-569B-7771-F426-70EEC07D3146}"/>
              </a:ext>
            </a:extLst>
          </p:cNvPr>
          <p:cNvSpPr>
            <a:spLocks noGrp="1"/>
          </p:cNvSpPr>
          <p:nvPr>
            <p:ph type="subTitle" idx="1"/>
          </p:nvPr>
        </p:nvSpPr>
        <p:spPr>
          <a:xfrm>
            <a:off x="638882" y="4631161"/>
            <a:ext cx="3571810" cy="1559327"/>
          </a:xfrm>
        </p:spPr>
        <p:txBody>
          <a:bodyPr>
            <a:normAutofit/>
          </a:bodyPr>
          <a:lstStyle/>
          <a:p>
            <a:pPr algn="l"/>
            <a:r>
              <a:rPr lang="en-US"/>
              <a:t>Vertically Integrated</a:t>
            </a:r>
          </a:p>
        </p:txBody>
      </p:sp>
      <p:sp>
        <p:nvSpPr>
          <p:cNvPr id="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FACE6F94-FD7F-422F-89F5-5EF229CBC68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654296" y="1710830"/>
            <a:ext cx="7214616" cy="3408907"/>
          </a:xfrm>
          <a:prstGeom prst="rect">
            <a:avLst/>
          </a:prstGeom>
        </p:spPr>
      </p:pic>
    </p:spTree>
    <p:extLst>
      <p:ext uri="{BB962C8B-B14F-4D97-AF65-F5344CB8AC3E}">
        <p14:creationId xmlns:p14="http://schemas.microsoft.com/office/powerpoint/2010/main" val="317868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8885C-44C4-4136-8A06-8F9E97C892F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Power Market – Post-2001</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4C46DFAF-61AD-4D9A-BC0A-AB7BD48DA3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1359119"/>
            <a:ext cx="7214616" cy="4112330"/>
          </a:xfrm>
          <a:prstGeom prst="rect">
            <a:avLst/>
          </a:prstGeom>
        </p:spPr>
      </p:pic>
    </p:spTree>
    <p:extLst>
      <p:ext uri="{BB962C8B-B14F-4D97-AF65-F5344CB8AC3E}">
        <p14:creationId xmlns:p14="http://schemas.microsoft.com/office/powerpoint/2010/main" val="76012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AB00A-0D56-72CF-6D3F-D7CF1420199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Real Price of Generation in PJM</a:t>
            </a:r>
          </a:p>
        </p:txBody>
      </p:sp>
      <p:pic>
        <p:nvPicPr>
          <p:cNvPr id="5" name="Content Placeholder 4" descr="A graph of energy and capacity&#10;&#10;AI-generated content may be incorrect.">
            <a:extLst>
              <a:ext uri="{FF2B5EF4-FFF2-40B4-BE49-F238E27FC236}">
                <a16:creationId xmlns:a16="http://schemas.microsoft.com/office/drawing/2014/main" id="{5FA32E70-7504-88A9-ABD0-AF6ED6A470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031" y="1675227"/>
            <a:ext cx="8025938" cy="4394199"/>
          </a:xfrm>
          <a:prstGeom prst="rect">
            <a:avLst/>
          </a:prstGeom>
        </p:spPr>
      </p:pic>
    </p:spTree>
    <p:extLst>
      <p:ext uri="{BB962C8B-B14F-4D97-AF65-F5344CB8AC3E}">
        <p14:creationId xmlns:p14="http://schemas.microsoft.com/office/powerpoint/2010/main" val="988287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DD656DA-EA74-4E9B-AEED-6CC3DC3C874C}">
  <we:reference id="wa200005566" version="3.0.0.3" store="en-US"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Ion</Template>
  <TotalTime>1172</TotalTime>
  <Words>924</Words>
  <Application>Microsoft Office PowerPoint</Application>
  <PresentationFormat>Widescreen</PresentationFormat>
  <Paragraphs>143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MS Mincho</vt:lpstr>
      <vt:lpstr>Aptos</vt:lpstr>
      <vt:lpstr>Arial</vt:lpstr>
      <vt:lpstr>Averta</vt:lpstr>
      <vt:lpstr>Calibri</vt:lpstr>
      <vt:lpstr>Calibri Light</vt:lpstr>
      <vt:lpstr>Symbol</vt:lpstr>
      <vt:lpstr>Office Theme</vt:lpstr>
      <vt:lpstr>Generation Market Updates</vt:lpstr>
      <vt:lpstr>What is PJM?</vt:lpstr>
      <vt:lpstr>Energy Prices– 2022 &amp; 2023 Average Retail Rates</vt:lpstr>
      <vt:lpstr>Total Power Production– 2022 &amp; 2023</vt:lpstr>
      <vt:lpstr>Electric Power Production and Consumption by State (2023)</vt:lpstr>
      <vt:lpstr>New Capacity and Retirements Since 2015</vt:lpstr>
      <vt:lpstr>The Power Industry – Pre-1996</vt:lpstr>
      <vt:lpstr>Power Market – Post-2001</vt:lpstr>
      <vt:lpstr>Real Price of Generation in PJM</vt:lpstr>
      <vt:lpstr>Real Price of Transmission in PJM</vt:lpstr>
      <vt:lpstr>PJM’s Energy Market vs Capacity Market</vt:lpstr>
      <vt:lpstr>PJM Capacity Prices Compared to Cost of New Entry</vt:lpstr>
      <vt:lpstr>Future Energy Prices</vt:lpstr>
      <vt:lpstr>Response to Capacity Price – Post Auction</vt:lpstr>
      <vt:lpstr>And There’s More</vt:lpstr>
      <vt:lpstr>Recent Significant FERC Actions</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Pennsylvania’s Competitive Energy Policy</dc:title>
  <dc:creator>Glen Thomas</dc:creator>
  <cp:lastModifiedBy>Glen Thomas</cp:lastModifiedBy>
  <cp:revision>12</cp:revision>
  <dcterms:created xsi:type="dcterms:W3CDTF">2021-09-21T12:31:58Z</dcterms:created>
  <dcterms:modified xsi:type="dcterms:W3CDTF">2025-05-10T02:51:54Z</dcterms:modified>
</cp:coreProperties>
</file>